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3" r:id="rId5"/>
    <p:sldMasterId id="2147483689" r:id="rId6"/>
    <p:sldMasterId id="2147483703" r:id="rId7"/>
  </p:sldMasterIdLst>
  <p:notesMasterIdLst>
    <p:notesMasterId r:id="rId50"/>
  </p:notesMasterIdLst>
  <p:handoutMasterIdLst>
    <p:handoutMasterId r:id="rId51"/>
  </p:handoutMasterIdLst>
  <p:sldIdLst>
    <p:sldId id="480" r:id="rId8"/>
    <p:sldId id="654" r:id="rId9"/>
    <p:sldId id="656" r:id="rId10"/>
    <p:sldId id="657" r:id="rId11"/>
    <p:sldId id="548" r:id="rId12"/>
    <p:sldId id="594" r:id="rId13"/>
    <p:sldId id="577" r:id="rId14"/>
    <p:sldId id="639" r:id="rId15"/>
    <p:sldId id="643" r:id="rId16"/>
    <p:sldId id="645" r:id="rId17"/>
    <p:sldId id="661" r:id="rId18"/>
    <p:sldId id="659" r:id="rId19"/>
    <p:sldId id="660" r:id="rId20"/>
    <p:sldId id="563" r:id="rId21"/>
    <p:sldId id="565" r:id="rId22"/>
    <p:sldId id="566" r:id="rId23"/>
    <p:sldId id="567" r:id="rId24"/>
    <p:sldId id="634" r:id="rId25"/>
    <p:sldId id="610" r:id="rId26"/>
    <p:sldId id="635" r:id="rId27"/>
    <p:sldId id="636" r:id="rId28"/>
    <p:sldId id="579" r:id="rId29"/>
    <p:sldId id="580" r:id="rId30"/>
    <p:sldId id="581" r:id="rId31"/>
    <p:sldId id="582" r:id="rId32"/>
    <p:sldId id="583" r:id="rId33"/>
    <p:sldId id="584" r:id="rId34"/>
    <p:sldId id="585" r:id="rId35"/>
    <p:sldId id="586" r:id="rId36"/>
    <p:sldId id="587" r:id="rId37"/>
    <p:sldId id="588" r:id="rId38"/>
    <p:sldId id="589" r:id="rId39"/>
    <p:sldId id="662" r:id="rId40"/>
    <p:sldId id="611" r:id="rId41"/>
    <p:sldId id="648" r:id="rId42"/>
    <p:sldId id="646" r:id="rId43"/>
    <p:sldId id="649" r:id="rId44"/>
    <p:sldId id="650" r:id="rId45"/>
    <p:sldId id="652" r:id="rId46"/>
    <p:sldId id="627" r:id="rId47"/>
    <p:sldId id="658" r:id="rId48"/>
    <p:sldId id="620" r:id="rId4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726B9CF-6C8C-4083-B28B-440B51533558}">
          <p14:sldIdLst>
            <p14:sldId id="480"/>
            <p14:sldId id="654"/>
            <p14:sldId id="656"/>
            <p14:sldId id="657"/>
            <p14:sldId id="548"/>
            <p14:sldId id="594"/>
            <p14:sldId id="577"/>
            <p14:sldId id="639"/>
            <p14:sldId id="643"/>
            <p14:sldId id="645"/>
            <p14:sldId id="661"/>
            <p14:sldId id="659"/>
          </p14:sldIdLst>
        </p14:section>
        <p14:section name="Tessellated uplifting" id="{714638EB-2B6F-42BF-BB48-C11A03C44755}">
          <p14:sldIdLst>
            <p14:sldId id="660"/>
            <p14:sldId id="563"/>
            <p14:sldId id="565"/>
            <p14:sldId id="566"/>
            <p14:sldId id="567"/>
            <p14:sldId id="634"/>
            <p14:sldId id="610"/>
          </p14:sldIdLst>
        </p14:section>
        <p14:section name="Indirect Constraint" id="{C9183D7F-09D9-4E43-A4F8-897422435B36}">
          <p14:sldIdLst>
            <p14:sldId id="635"/>
            <p14:sldId id="636"/>
            <p14:sldId id="579"/>
            <p14:sldId id="580"/>
            <p14:sldId id="581"/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662"/>
            <p14:sldId id="611"/>
          </p14:sldIdLst>
        </p14:section>
        <p14:section name="Results" id="{A83D436A-6BE6-4CF5-B186-128E40F59E2C}">
          <p14:sldIdLst>
            <p14:sldId id="648"/>
            <p14:sldId id="646"/>
            <p14:sldId id="649"/>
            <p14:sldId id="650"/>
            <p14:sldId id="652"/>
          </p14:sldIdLst>
        </p14:section>
        <p14:section name="Outro" id="{16A95413-AD6F-493A-96C7-C1F4F840E6A3}">
          <p14:sldIdLst>
            <p14:sldId id="627"/>
          </p14:sldIdLst>
        </p14:section>
        <p14:section name="github" id="{DCE38632-A353-4C93-9E07-E886163F60F0}">
          <p14:sldIdLst>
            <p14:sldId id="658"/>
          </p14:sldIdLst>
        </p14:section>
        <p14:section name="tu delft" id="{E017EB2A-1B1A-483B-B169-BA83DB96E514}">
          <p14:sldIdLst>
            <p14:sldId id="6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AF99"/>
    <a:srgbClr val="B7B7A2"/>
    <a:srgbClr val="3085E5"/>
    <a:srgbClr val="8F4B92"/>
    <a:srgbClr val="567587"/>
    <a:srgbClr val="E29779"/>
    <a:srgbClr val="F29377"/>
    <a:srgbClr val="FC948B"/>
    <a:srgbClr val="5B701E"/>
    <a:srgbClr val="656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C0CE8-08A2-D34F-90EF-4CA5903F0327}" v="2327" dt="2023-03-09T20:01:44.329"/>
    <p1510:client id="{FDB10446-427C-4B4A-9ECE-6786C34B1B37}" v="21" dt="2023-05-26T17:04:29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9" autoAdjust="0"/>
    <p:restoredTop sz="94680" autoAdjust="0"/>
  </p:normalViewPr>
  <p:slideViewPr>
    <p:cSldViewPr snapToGrid="0" showGuides="1">
      <p:cViewPr>
        <p:scale>
          <a:sx n="73" d="100"/>
          <a:sy n="73" d="100"/>
        </p:scale>
        <p:origin x="846" y="9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microsoft.com/office/2016/11/relationships/changesInfo" Target="changesInfos/changesInfo1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ir Zaidi" userId="S::azaidi1@tudelft.nl::706bc661-13f2-4ccd-934e-58ee10d20e08" providerId="AD" clId="Web-{FDB10446-427C-4B4A-9ECE-6786C34B1B37}"/>
    <pc:docChg chg="modSld">
      <pc:chgData name="Amir Zaidi" userId="S::azaidi1@tudelft.nl::706bc661-13f2-4ccd-934e-58ee10d20e08" providerId="AD" clId="Web-{FDB10446-427C-4B4A-9ECE-6786C34B1B37}" dt="2023-05-26T17:04:29.882" v="20"/>
      <pc:docMkLst>
        <pc:docMk/>
      </pc:docMkLst>
      <pc:sldChg chg="addSp delSp modSp">
        <pc:chgData name="Amir Zaidi" userId="S::azaidi1@tudelft.nl::706bc661-13f2-4ccd-934e-58ee10d20e08" providerId="AD" clId="Web-{FDB10446-427C-4B4A-9ECE-6786C34B1B37}" dt="2023-05-26T17:04:29.882" v="20"/>
        <pc:sldMkLst>
          <pc:docMk/>
          <pc:sldMk cId="92552288" sldId="474"/>
        </pc:sldMkLst>
        <pc:cxnChg chg="add del mod">
          <ac:chgData name="Amir Zaidi" userId="S::azaidi1@tudelft.nl::706bc661-13f2-4ccd-934e-58ee10d20e08" providerId="AD" clId="Web-{FDB10446-427C-4B4A-9ECE-6786C34B1B37}" dt="2023-05-26T17:04:29.882" v="20"/>
          <ac:cxnSpMkLst>
            <pc:docMk/>
            <pc:sldMk cId="92552288" sldId="474"/>
            <ac:cxnSpMk id="5" creationId="{3FEC4A75-40D2-640A-F900-45EA4D896CDA}"/>
          </ac:cxnSpMkLst>
        </pc:cxnChg>
        <pc:cxnChg chg="add del mod">
          <ac:chgData name="Amir Zaidi" userId="S::azaidi1@tudelft.nl::706bc661-13f2-4ccd-934e-58ee10d20e08" providerId="AD" clId="Web-{FDB10446-427C-4B4A-9ECE-6786C34B1B37}" dt="2023-05-26T17:04:27.195" v="18"/>
          <ac:cxnSpMkLst>
            <pc:docMk/>
            <pc:sldMk cId="92552288" sldId="474"/>
            <ac:cxnSpMk id="6" creationId="{DFD4190E-8DB0-D349-F4FD-7BC8830784CE}"/>
          </ac:cxnSpMkLst>
        </pc:cxnChg>
      </pc:sldChg>
    </pc:docChg>
  </pc:docChgLst>
  <pc:docChgLst>
    <pc:chgData name="Ruben Wiersma" userId="3594b430-535d-41be-b63f-97edd20b26ce" providerId="ADAL" clId="{D24C0CE8-08A2-D34F-90EF-4CA5903F0327}"/>
    <pc:docChg chg="undo redo custSel addSld delSld modSld modMainMaster">
      <pc:chgData name="Ruben Wiersma" userId="3594b430-535d-41be-b63f-97edd20b26ce" providerId="ADAL" clId="{D24C0CE8-08A2-D34F-90EF-4CA5903F0327}" dt="2023-03-09T20:01:44.329" v="3750"/>
      <pc:docMkLst>
        <pc:docMk/>
      </pc:docMkLst>
      <pc:sldChg chg="addSp delSp modSp mod">
        <pc:chgData name="Ruben Wiersma" userId="3594b430-535d-41be-b63f-97edd20b26ce" providerId="ADAL" clId="{D24C0CE8-08A2-D34F-90EF-4CA5903F0327}" dt="2023-02-28T17:30:12.442" v="945" actId="20577"/>
        <pc:sldMkLst>
          <pc:docMk/>
          <pc:sldMk cId="1294824869" sldId="256"/>
        </pc:sldMkLst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2" creationId="{77992D22-9858-BB9D-2CEB-42E57F9CC681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3" creationId="{5999ED81-7C9B-22DD-27C7-44DB21CD6841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4" creationId="{CDAD37A2-FC6F-413F-528B-410E52975445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7" creationId="{82F02001-B4CC-AC88-1D68-3870CEB9B0EA}"/>
          </ac:spMkLst>
        </pc:spChg>
        <pc:spChg chg="mod">
          <ac:chgData name="Ruben Wiersma" userId="3594b430-535d-41be-b63f-97edd20b26ce" providerId="ADAL" clId="{D24C0CE8-08A2-D34F-90EF-4CA5903F0327}" dt="2023-02-28T17:30:12.442" v="945" actId="20577"/>
          <ac:spMkLst>
            <pc:docMk/>
            <pc:sldMk cId="1294824869" sldId="256"/>
            <ac:spMk id="9" creationId="{B27B0A80-C31A-9DD4-2170-2F7C6ACD30A5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294824869" sldId="256"/>
            <ac:spMk id="10" creationId="{162B3922-0CFB-72EF-8312-C29D33989481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3:55.560" v="1326" actId="2696"/>
        <pc:sldMkLst>
          <pc:docMk/>
          <pc:sldMk cId="1500676289" sldId="275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2" creationId="{45F3B422-185E-0D6D-C922-C6DCD49306D5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3" creationId="{ADAE9B16-A47C-4D84-3164-58A98C5D67A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4" creationId="{4558503F-C8B4-28CD-342F-E2132B533F11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5" creationId="{0E1C54C2-E76F-BEE1-092D-BCE700AEF37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6" creationId="{6C4B2503-B16C-B2E5-81F9-315E230C3A33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500676289" sldId="275"/>
            <ac:spMk id="7" creationId="{6A502A41-15E2-68F2-52CE-542797DE399F}"/>
          </ac:spMkLst>
        </pc:spChg>
      </pc:sldChg>
      <pc:sldChg chg="addSp delSp modSp del mod">
        <pc:chgData name="Ruben Wiersma" userId="3594b430-535d-41be-b63f-97edd20b26ce" providerId="ADAL" clId="{D24C0CE8-08A2-D34F-90EF-4CA5903F0327}" dt="2023-02-28T17:46:28.770" v="2127" actId="2696"/>
        <pc:sldMkLst>
          <pc:docMk/>
          <pc:sldMk cId="2575777218" sldId="277"/>
        </pc:sldMkLst>
        <pc:spChg chg="mod">
          <ac:chgData name="Ruben Wiersma" userId="3594b430-535d-41be-b63f-97edd20b26ce" providerId="ADAL" clId="{D24C0CE8-08A2-D34F-90EF-4CA5903F0327}" dt="2023-02-28T17:43:40.515" v="1571" actId="20577"/>
          <ac:spMkLst>
            <pc:docMk/>
            <pc:sldMk cId="2575777218" sldId="277"/>
            <ac:spMk id="2" creationId="{C8008446-9BB8-3A33-8E50-4FB9BA48BE6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2575777218" sldId="277"/>
            <ac:spMk id="3" creationId="{057E04E3-15E9-4F44-6B9E-72B26CC3BEF5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2575777218" sldId="277"/>
            <ac:spMk id="4" creationId="{3221E356-EF7A-9160-D923-397B2F9A60AC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2575777218" sldId="277"/>
            <ac:spMk id="5" creationId="{F3DD7187-AC9B-6F6A-11D0-BE7086022365}"/>
          </ac:spMkLst>
        </pc:spChg>
        <pc:spChg chg="add del mod">
          <ac:chgData name="Ruben Wiersma" userId="3594b430-535d-41be-b63f-97edd20b26ce" providerId="ADAL" clId="{D24C0CE8-08A2-D34F-90EF-4CA5903F0327}" dt="2023-02-28T17:39:19.384" v="1529" actId="478"/>
          <ac:spMkLst>
            <pc:docMk/>
            <pc:sldMk cId="2575777218" sldId="277"/>
            <ac:spMk id="12" creationId="{D16B3740-CA12-5DB6-6735-8FF58D5691A0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9:28.142" v="1543" actId="2696"/>
        <pc:sldMkLst>
          <pc:docMk/>
          <pc:sldMk cId="3718512377" sldId="278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2" creationId="{40BB41E8-F905-D5FD-174A-A2BD8EFEDE29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3" creationId="{686F12FF-D07F-36AB-5622-E83B2D653B51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4" creationId="{477D8602-5790-1F6D-C5F9-1F3E5AF999F2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5" creationId="{15352D46-9882-E589-F867-9BB95C9FD244}"/>
          </ac:spMkLst>
        </pc:spChg>
        <pc:spChg chg="add mod">
          <ac:chgData name="Ruben Wiersma" userId="3594b430-535d-41be-b63f-97edd20b26ce" providerId="ADAL" clId="{D24C0CE8-08A2-D34F-90EF-4CA5903F0327}" dt="2023-02-28T17:23:51.447" v="848"/>
          <ac:spMkLst>
            <pc:docMk/>
            <pc:sldMk cId="3718512377" sldId="278"/>
            <ac:spMk id="12" creationId="{DAE7605F-007E-CBC1-0D71-EEE30C1314C2}"/>
          </ac:spMkLst>
        </pc:spChg>
      </pc:sldChg>
      <pc:sldChg chg="addSp delSp modSp add del">
        <pc:chgData name="Ruben Wiersma" userId="3594b430-535d-41be-b63f-97edd20b26ce" providerId="ADAL" clId="{D24C0CE8-08A2-D34F-90EF-4CA5903F0327}" dt="2023-02-28T17:47:42.649" v="2172" actId="2696"/>
        <pc:sldMkLst>
          <pc:docMk/>
          <pc:sldMk cId="928014031" sldId="287"/>
        </pc:sldMkLst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28014031" sldId="287"/>
            <ac:spMk id="2" creationId="{7F4C143A-0B81-6D5F-65F1-20B7D99024C2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28014031" sldId="287"/>
            <ac:spMk id="3" creationId="{3035AB84-BF73-407D-420D-303E43F2A21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28014031" sldId="287"/>
            <ac:spMk id="4" creationId="{FE125691-9F8D-09AA-C6FF-2084E2B1B248}"/>
          </ac:spMkLst>
        </pc:spChg>
        <pc:spChg chg="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5" creationId="{F48D9012-D4CC-A58D-DBC3-2D57B9DFEF02}"/>
          </ac:spMkLst>
        </pc:spChg>
        <pc:spChg chg="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6" creationId="{69C7AA5F-B272-0C76-7FD0-AD7749C8B8A7}"/>
          </ac:spMkLst>
        </pc:spChg>
        <pc:spChg chg="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7" creationId="{5D7E766F-F63F-A6DD-735E-DD13EA9FB663}"/>
          </ac:spMkLst>
        </pc:spChg>
        <pc:spChg chg="add del 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8" creationId="{8E4B45B5-441E-4F56-EA46-BA902246D86E}"/>
          </ac:spMkLst>
        </pc:spChg>
        <pc:spChg chg="add del 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9" creationId="{7A96A012-8194-8BF0-672D-F2981007E6F8}"/>
          </ac:spMkLst>
        </pc:spChg>
        <pc:spChg chg="add del mod">
          <ac:chgData name="Ruben Wiersma" userId="3594b430-535d-41be-b63f-97edd20b26ce" providerId="ADAL" clId="{D24C0CE8-08A2-D34F-90EF-4CA5903F0327}" dt="2023-02-28T17:47:27.546" v="2164"/>
          <ac:spMkLst>
            <pc:docMk/>
            <pc:sldMk cId="928014031" sldId="287"/>
            <ac:spMk id="10" creationId="{C691631E-CB60-5DF9-5A3E-BBD868E34812}"/>
          </ac:spMkLst>
        </pc:spChg>
      </pc:sldChg>
      <pc:sldChg chg="addSp delSp modSp del mod">
        <pc:chgData name="Ruben Wiersma" userId="3594b430-535d-41be-b63f-97edd20b26ce" providerId="ADAL" clId="{D24C0CE8-08A2-D34F-90EF-4CA5903F0327}" dt="2023-02-28T17:12:37.757" v="304" actId="2696"/>
        <pc:sldMkLst>
          <pc:docMk/>
          <pc:sldMk cId="1323832573" sldId="28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23832573" sldId="288"/>
            <ac:spMk id="2" creationId="{74D8722A-B1EE-5102-F389-39A703052A1E}"/>
          </ac:spMkLst>
        </pc:spChg>
        <pc:spChg chg="add del mod">
          <ac:chgData name="Ruben Wiersma" userId="3594b430-535d-41be-b63f-97edd20b26ce" providerId="ADAL" clId="{D24C0CE8-08A2-D34F-90EF-4CA5903F0327}" dt="2023-02-27T10:16:14.877" v="10" actId="478"/>
          <ac:spMkLst>
            <pc:docMk/>
            <pc:sldMk cId="1323832573" sldId="288"/>
            <ac:spMk id="4" creationId="{2B69F8C9-F472-6C51-5978-5A09B344C398}"/>
          </ac:spMkLst>
        </pc:spChg>
        <pc:spChg chg="mod">
          <ac:chgData name="Ruben Wiersma" userId="3594b430-535d-41be-b63f-97edd20b26ce" providerId="ADAL" clId="{D24C0CE8-08A2-D34F-90EF-4CA5903F0327}" dt="2023-02-28T17:10:28.034" v="286"/>
          <ac:spMkLst>
            <pc:docMk/>
            <pc:sldMk cId="1323832573" sldId="288"/>
            <ac:spMk id="5" creationId="{7051396B-524F-4A12-5FA8-689D15F48BFD}"/>
          </ac:spMkLst>
        </pc:spChg>
        <pc:spChg chg="mod">
          <ac:chgData name="Ruben Wiersma" userId="3594b430-535d-41be-b63f-97edd20b26ce" providerId="ADAL" clId="{D24C0CE8-08A2-D34F-90EF-4CA5903F0327}" dt="2023-02-28T17:10:28.034" v="286"/>
          <ac:spMkLst>
            <pc:docMk/>
            <pc:sldMk cId="1323832573" sldId="288"/>
            <ac:spMk id="14" creationId="{60933D29-D941-A3DC-FC98-1B9C4F3D6DB8}"/>
          </ac:spMkLst>
        </pc:spChg>
        <pc:picChg chg="mod">
          <ac:chgData name="Ruben Wiersma" userId="3594b430-535d-41be-b63f-97edd20b26ce" providerId="ADAL" clId="{D24C0CE8-08A2-D34F-90EF-4CA5903F0327}" dt="2023-02-28T16:50:38.173" v="20" actId="1076"/>
          <ac:picMkLst>
            <pc:docMk/>
            <pc:sldMk cId="1323832573" sldId="288"/>
            <ac:picMk id="9" creationId="{81E85593-5B8E-EC1C-3BE3-C9B9CB16E3A3}"/>
          </ac:picMkLst>
        </pc:picChg>
      </pc:sldChg>
      <pc:sldChg chg="addSp delSp modSp del">
        <pc:chgData name="Ruben Wiersma" userId="3594b430-535d-41be-b63f-97edd20b26ce" providerId="ADAL" clId="{D24C0CE8-08A2-D34F-90EF-4CA5903F0327}" dt="2023-02-28T17:31:50.927" v="1104" actId="2696"/>
        <pc:sldMkLst>
          <pc:docMk/>
          <pc:sldMk cId="459467253" sldId="289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4" creationId="{9BF00AA3-FCAF-8AAA-DB17-BA490DA5B57B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6" creationId="{1183D3D7-8BB8-070E-385E-F3C85FA0184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59467253" sldId="289"/>
            <ac:spMk id="8" creationId="{8870DCCA-7B43-71BA-907A-CC58F582AABD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1:52.301" v="1105" actId="2696"/>
        <pc:sldMkLst>
          <pc:docMk/>
          <pc:sldMk cId="3851721098" sldId="290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4" creationId="{8CA31844-7D84-8592-053C-C39F202EFCDB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6" creationId="{EE726CB6-1A08-9104-FCB2-614FC0FA661E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851721098" sldId="290"/>
            <ac:spMk id="7" creationId="{53FB9DEE-1024-58AA-8112-5AE666F3DC9B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2:38.712" v="1182" actId="2696"/>
        <pc:sldMkLst>
          <pc:docMk/>
          <pc:sldMk cId="1128733250" sldId="292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4" creationId="{033ECAE3-BD6B-8D1A-684B-DDD1709C899A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6" creationId="{6E9B65B8-334B-F723-D9C2-E29D5616A002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128733250" sldId="292"/>
            <ac:spMk id="7" creationId="{8F131B81-28E6-D744-BB1B-669EAB65B9D2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2:40.040" v="1184" actId="2696"/>
        <pc:sldMkLst>
          <pc:docMk/>
          <pc:sldMk cId="3450828039" sldId="293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4" creationId="{2D15090F-2CEE-29CE-502D-70AC807EABE4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6" creationId="{E9123AB2-6788-A34C-07B0-C8A5ED47A282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450828039" sldId="293"/>
            <ac:spMk id="7" creationId="{520FE832-FF55-E30E-73E9-BB812C8A5BE4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32:39.639" v="1183" actId="2696"/>
        <pc:sldMkLst>
          <pc:docMk/>
          <pc:sldMk cId="1836172713" sldId="294"/>
        </pc:sldMkLst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2" creationId="{74D8722A-B1EE-5102-F389-39A703052A1E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4" creationId="{2D904F8E-17B1-58AE-5CC1-88CC5F7F61BD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6" creationId="{DC6857BD-706F-2416-83E6-DA395456FFB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36172713" sldId="294"/>
            <ac:spMk id="7" creationId="{F6BA6587-C971-69C4-70A5-B3F8132DB73F}"/>
          </ac:spMkLst>
        </pc:spChg>
      </pc:sldChg>
      <pc:sldChg chg="addSp delSp modSp del mod modClrScheme chgLayout">
        <pc:chgData name="Ruben Wiersma" userId="3594b430-535d-41be-b63f-97edd20b26ce" providerId="ADAL" clId="{D24C0CE8-08A2-D34F-90EF-4CA5903F0327}" dt="2023-02-28T17:31:53.983" v="1106" actId="2696"/>
        <pc:sldMkLst>
          <pc:docMk/>
          <pc:sldMk cId="4192602129" sldId="295"/>
        </pc:sldMkLst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2" creationId="{74D8722A-B1EE-5102-F389-39A703052A1E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4" creationId="{1EBBAC9C-4044-E450-F3E1-4643187EBBA6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7" creationId="{E2C0E16C-8F66-C8E5-9332-6E2794B6D5A5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4192602129" sldId="295"/>
            <ac:spMk id="8" creationId="{E334BF73-F7C4-3158-29F2-1FBF8F8DEF9B}"/>
          </ac:spMkLst>
        </pc:spChg>
      </pc:sldChg>
      <pc:sldChg chg="addSp delSp modSp mod modMedia setBg modClrScheme delAnim chgLayout">
        <pc:chgData name="Ruben Wiersma" userId="3594b430-535d-41be-b63f-97edd20b26ce" providerId="ADAL" clId="{D24C0CE8-08A2-D34F-90EF-4CA5903F0327}" dt="2023-03-03T12:50:40.128" v="3610"/>
        <pc:sldMkLst>
          <pc:docMk/>
          <pc:sldMk cId="1868697192" sldId="296"/>
        </pc:sldMkLst>
        <pc:spChg chg="add del mod ord">
          <ac:chgData name="Ruben Wiersma" userId="3594b430-535d-41be-b63f-97edd20b26ce" providerId="ADAL" clId="{D24C0CE8-08A2-D34F-90EF-4CA5903F0327}" dt="2023-02-28T17:13:46.611" v="314" actId="478"/>
          <ac:spMkLst>
            <pc:docMk/>
            <pc:sldMk cId="1868697192" sldId="296"/>
            <ac:spMk id="2" creationId="{201F0CA3-7B36-0045-71CA-FEF51FD8FF3C}"/>
          </ac:spMkLst>
        </pc:spChg>
        <pc:spChg chg="add mod">
          <ac:chgData name="Ruben Wiersma" userId="3594b430-535d-41be-b63f-97edd20b26ce" providerId="ADAL" clId="{D24C0CE8-08A2-D34F-90EF-4CA5903F0327}" dt="2023-03-03T12:50:40.128" v="3610"/>
          <ac:spMkLst>
            <pc:docMk/>
            <pc:sldMk cId="1868697192" sldId="296"/>
            <ac:spMk id="2" creationId="{890F5CD0-5B84-F3E7-D651-1D7C463A1E48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68697192" sldId="296"/>
            <ac:spMk id="3" creationId="{947417D2-66A4-AC49-309B-8B65A317C4FB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1868697192" sldId="296"/>
            <ac:spMk id="4" creationId="{6D7091F4-DFBB-1871-0B37-9AB95D59AFD8}"/>
          </ac:spMkLst>
        </pc:spChg>
        <pc:spChg chg="mod ord">
          <ac:chgData name="Ruben Wiersma" userId="3594b430-535d-41be-b63f-97edd20b26ce" providerId="ADAL" clId="{D24C0CE8-08A2-D34F-90EF-4CA5903F0327}" dt="2023-02-28T17:43:05.206" v="1570" actId="26606"/>
          <ac:spMkLst>
            <pc:docMk/>
            <pc:sldMk cId="1868697192" sldId="296"/>
            <ac:spMk id="5" creationId="{87BE6101-7237-D5D0-CFD0-D0B9FB97ED36}"/>
          </ac:spMkLst>
        </pc:spChg>
        <pc:spChg chg="mod ord">
          <ac:chgData name="Ruben Wiersma" userId="3594b430-535d-41be-b63f-97edd20b26ce" providerId="ADAL" clId="{D24C0CE8-08A2-D34F-90EF-4CA5903F0327}" dt="2023-02-28T17:46:17.228" v="2126" actId="20577"/>
          <ac:spMkLst>
            <pc:docMk/>
            <pc:sldMk cId="1868697192" sldId="296"/>
            <ac:spMk id="6" creationId="{0667AA53-0A0C-9C92-615B-4E8B60B21CF1}"/>
          </ac:spMkLst>
        </pc:spChg>
        <pc:spChg chg="add del mod ord">
          <ac:chgData name="Ruben Wiersma" userId="3594b430-535d-41be-b63f-97edd20b26ce" providerId="ADAL" clId="{D24C0CE8-08A2-D34F-90EF-4CA5903F0327}" dt="2023-02-28T17:32:27.201" v="1180" actId="700"/>
          <ac:spMkLst>
            <pc:docMk/>
            <pc:sldMk cId="1868697192" sldId="296"/>
            <ac:spMk id="7" creationId="{80AE705B-3FCB-385D-04F1-1441EED05633}"/>
          </ac:spMkLst>
        </pc:spChg>
        <pc:spChg chg="add del mod ord">
          <ac:chgData name="Ruben Wiersma" userId="3594b430-535d-41be-b63f-97edd20b26ce" providerId="ADAL" clId="{D24C0CE8-08A2-D34F-90EF-4CA5903F0327}" dt="2023-02-28T17:39:49.014" v="1544" actId="478"/>
          <ac:spMkLst>
            <pc:docMk/>
            <pc:sldMk cId="1868697192" sldId="296"/>
            <ac:spMk id="8" creationId="{87FEA3E7-1739-60DC-2468-2E8C29741AD7}"/>
          </ac:spMkLst>
        </pc:spChg>
        <pc:spChg chg="add del mod">
          <ac:chgData name="Ruben Wiersma" userId="3594b430-535d-41be-b63f-97edd20b26ce" providerId="ADAL" clId="{D24C0CE8-08A2-D34F-90EF-4CA5903F0327}" dt="2023-02-28T17:42:27.005" v="1563"/>
          <ac:spMkLst>
            <pc:docMk/>
            <pc:sldMk cId="1868697192" sldId="296"/>
            <ac:spMk id="9" creationId="{74AB7979-FA78-ED67-E161-49AD12363F4A}"/>
          </ac:spMkLst>
        </pc:spChg>
        <pc:spChg chg="del">
          <ac:chgData name="Ruben Wiersma" userId="3594b430-535d-41be-b63f-97edd20b26ce" providerId="ADAL" clId="{D24C0CE8-08A2-D34F-90EF-4CA5903F0327}" dt="2023-02-28T17:32:33.562" v="1181" actId="478"/>
          <ac:spMkLst>
            <pc:docMk/>
            <pc:sldMk cId="1868697192" sldId="296"/>
            <ac:spMk id="10" creationId="{D3EE0F79-FF03-CED5-651E-6583113BB841}"/>
          </ac:spMkLst>
        </pc:spChg>
        <pc:spChg chg="add del mod">
          <ac:chgData name="Ruben Wiersma" userId="3594b430-535d-41be-b63f-97edd20b26ce" providerId="ADAL" clId="{D24C0CE8-08A2-D34F-90EF-4CA5903F0327}" dt="2023-02-28T17:42:27.005" v="1563"/>
          <ac:spMkLst>
            <pc:docMk/>
            <pc:sldMk cId="1868697192" sldId="296"/>
            <ac:spMk id="11" creationId="{10B5C7E2-6F38-1450-8BFB-02A00457F800}"/>
          </ac:spMkLst>
        </pc:spChg>
        <pc:spChg chg="add del">
          <ac:chgData name="Ruben Wiersma" userId="3594b430-535d-41be-b63f-97edd20b26ce" providerId="ADAL" clId="{D24C0CE8-08A2-D34F-90EF-4CA5903F0327}" dt="2023-02-28T17:43:05.206" v="1570" actId="26606"/>
          <ac:spMkLst>
            <pc:docMk/>
            <pc:sldMk cId="1868697192" sldId="296"/>
            <ac:spMk id="12" creationId="{C1DD1A8A-57D5-4A81-AD04-532B043C5611}"/>
          </ac:spMkLst>
        </pc:spChg>
        <pc:spChg chg="add del">
          <ac:chgData name="Ruben Wiersma" userId="3594b430-535d-41be-b63f-97edd20b26ce" providerId="ADAL" clId="{D24C0CE8-08A2-D34F-90EF-4CA5903F0327}" dt="2023-02-28T17:43:05.206" v="1570" actId="26606"/>
          <ac:spMkLst>
            <pc:docMk/>
            <pc:sldMk cId="1868697192" sldId="296"/>
            <ac:spMk id="14" creationId="{007891EC-4501-44ED-A8C8-B11B6DB767AB}"/>
          </ac:spMkLst>
        </pc:spChg>
        <pc:picChg chg="add del mod">
          <ac:chgData name="Ruben Wiersma" userId="3594b430-535d-41be-b63f-97edd20b26ce" providerId="ADAL" clId="{D24C0CE8-08A2-D34F-90EF-4CA5903F0327}" dt="2023-02-28T17:43:05.206" v="1570" actId="26606"/>
          <ac:picMkLst>
            <pc:docMk/>
            <pc:sldMk cId="1868697192" sldId="296"/>
            <ac:picMk id="13" creationId="{33186FAF-784E-528A-3615-FE703BD24FEA}"/>
          </ac:picMkLst>
        </pc:picChg>
      </pc:sldChg>
      <pc:sldChg chg="addSp delSp modSp mod modAnim">
        <pc:chgData name="Ruben Wiersma" userId="3594b430-535d-41be-b63f-97edd20b26ce" providerId="ADAL" clId="{D24C0CE8-08A2-D34F-90EF-4CA5903F0327}" dt="2023-03-03T12:50:55.878" v="3611"/>
        <pc:sldMkLst>
          <pc:docMk/>
          <pc:sldMk cId="717548212" sldId="297"/>
        </pc:sldMkLst>
        <pc:spChg chg="mod">
          <ac:chgData name="Ruben Wiersma" userId="3594b430-535d-41be-b63f-97edd20b26ce" providerId="ADAL" clId="{D24C0CE8-08A2-D34F-90EF-4CA5903F0327}" dt="2023-02-28T17:33:50.369" v="1325" actId="20577"/>
          <ac:spMkLst>
            <pc:docMk/>
            <pc:sldMk cId="717548212" sldId="297"/>
            <ac:spMk id="2" creationId="{8316A3F3-BBD4-912B-2C14-9588005F63F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717548212" sldId="297"/>
            <ac:spMk id="3" creationId="{E2EC9289-6B3A-60A9-C5F4-4C1A5CA3B56E}"/>
          </ac:spMkLst>
        </pc:spChg>
        <pc:spChg chg="add mod">
          <ac:chgData name="Ruben Wiersma" userId="3594b430-535d-41be-b63f-97edd20b26ce" providerId="ADAL" clId="{D24C0CE8-08A2-D34F-90EF-4CA5903F0327}" dt="2023-03-03T12:50:55.878" v="3611"/>
          <ac:spMkLst>
            <pc:docMk/>
            <pc:sldMk cId="717548212" sldId="297"/>
            <ac:spMk id="3" creationId="{E9D78434-94FE-0A57-5486-8774A4860A2C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717548212" sldId="297"/>
            <ac:spMk id="4" creationId="{6451766D-9D2C-6CCF-AEC1-9FAA2AA13CCC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717548212" sldId="297"/>
            <ac:spMk id="5" creationId="{18015AA4-AC6A-C5F7-69FB-8943A1F1848F}"/>
          </ac:spMkLst>
        </pc:spChg>
        <pc:spChg chg="add del mod">
          <ac:chgData name="Ruben Wiersma" userId="3594b430-535d-41be-b63f-97edd20b26ce" providerId="ADAL" clId="{D24C0CE8-08A2-D34F-90EF-4CA5903F0327}" dt="2023-02-28T17:33:18.148" v="1267" actId="478"/>
          <ac:spMkLst>
            <pc:docMk/>
            <pc:sldMk cId="717548212" sldId="297"/>
            <ac:spMk id="6" creationId="{6BF34DDD-3533-52E7-BB65-DEE5BB60569A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8" creationId="{327D5B33-89A5-208E-AAAD-74B4C894535C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9" creationId="{1F3ADDE0-1468-6482-2151-84D472D3F950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0" creationId="{88517E07-872B-1475-47F4-0CC6743E7467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1" creationId="{D5147A0F-32C9-76E9-C579-0C5080CB0A90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2" creationId="{F5A3201A-2C40-95A2-2850-9C7E3E825249}"/>
          </ac:spMkLst>
        </pc:spChg>
        <pc:spChg chg="mod">
          <ac:chgData name="Ruben Wiersma" userId="3594b430-535d-41be-b63f-97edd20b26ce" providerId="ADAL" clId="{D24C0CE8-08A2-D34F-90EF-4CA5903F0327}" dt="2023-02-28T18:24:31.633" v="2559" actId="1076"/>
          <ac:spMkLst>
            <pc:docMk/>
            <pc:sldMk cId="717548212" sldId="297"/>
            <ac:spMk id="13" creationId="{DD42979A-EF1C-5675-6BD7-10E51494DA32}"/>
          </ac:spMkLst>
        </pc:spChg>
        <pc:spChg chg="add del mod">
          <ac:chgData name="Ruben Wiersma" userId="3594b430-535d-41be-b63f-97edd20b26ce" providerId="ADAL" clId="{D24C0CE8-08A2-D34F-90EF-4CA5903F0327}" dt="2023-02-28T17:33:19.806" v="1268" actId="478"/>
          <ac:spMkLst>
            <pc:docMk/>
            <pc:sldMk cId="717548212" sldId="297"/>
            <ac:spMk id="14" creationId="{39C1658E-3D02-CD44-B12D-99AB8216F440}"/>
          </ac:spMkLst>
        </pc:spChg>
      </pc:sldChg>
      <pc:sldChg chg="addSp delSp modSp del mod modClrScheme chgLayout">
        <pc:chgData name="Ruben Wiersma" userId="3594b430-535d-41be-b63f-97edd20b26ce" providerId="ADAL" clId="{D24C0CE8-08A2-D34F-90EF-4CA5903F0327}" dt="2023-02-28T17:39:07.710" v="1528" actId="2696"/>
        <pc:sldMkLst>
          <pc:docMk/>
          <pc:sldMk cId="3504317866" sldId="298"/>
        </pc:sldMkLst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2" creationId="{F66442CE-440A-E31C-7D62-6A40B04DE29A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3" creationId="{336BD4FC-FD03-C155-0C1F-51E9683BA857}"/>
          </ac:spMkLst>
        </pc:spChg>
        <pc:spChg chg="del">
          <ac:chgData name="Ruben Wiersma" userId="3594b430-535d-41be-b63f-97edd20b26ce" providerId="ADAL" clId="{D24C0CE8-08A2-D34F-90EF-4CA5903F0327}" dt="2023-02-28T17:13:32.118" v="311" actId="478"/>
          <ac:spMkLst>
            <pc:docMk/>
            <pc:sldMk cId="3504317866" sldId="298"/>
            <ac:spMk id="4" creationId="{CD446DDA-521F-FADB-CD4F-41D930C9D9F3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5" creationId="{D5A1DBCE-D1AC-3DC5-AFBC-148797490107}"/>
          </ac:spMkLst>
        </pc:spChg>
        <pc:spChg chg="mod or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6" creationId="{5B4A3EEF-3A85-4B0A-AEB3-6D1F0A83D4A5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7" creationId="{CB7BC5D6-4DB5-6BBE-0FF1-2DAF423FB38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504317866" sldId="298"/>
            <ac:spMk id="8" creationId="{E5481E57-DC3A-C5CE-2F69-8F9D8CB9DE4B}"/>
          </ac:spMkLst>
        </pc:spChg>
        <pc:picChg chg="del">
          <ac:chgData name="Ruben Wiersma" userId="3594b430-535d-41be-b63f-97edd20b26ce" providerId="ADAL" clId="{D24C0CE8-08A2-D34F-90EF-4CA5903F0327}" dt="2023-02-28T17:13:26.860" v="310" actId="478"/>
          <ac:picMkLst>
            <pc:docMk/>
            <pc:sldMk cId="3504317866" sldId="298"/>
            <ac:picMk id="28" creationId="{D171C7D8-C777-B4CB-8353-278CD42E3AF6}"/>
          </ac:picMkLst>
        </pc:picChg>
      </pc:sldChg>
      <pc:sldChg chg="modSp del">
        <pc:chgData name="Ruben Wiersma" userId="3594b430-535d-41be-b63f-97edd20b26ce" providerId="ADAL" clId="{D24C0CE8-08A2-D34F-90EF-4CA5903F0327}" dt="2023-02-28T17:14:22.982" v="487" actId="2696"/>
        <pc:sldMkLst>
          <pc:docMk/>
          <pc:sldMk cId="2724726858" sldId="299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2724726858" sldId="299"/>
            <ac:spMk id="2" creationId="{88382FD6-2055-8A0B-9F78-590444C60EE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724726858" sldId="299"/>
            <ac:spMk id="4" creationId="{F178722A-B123-327F-6A66-CCD3FA945DDD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724726858" sldId="299"/>
            <ac:spMk id="5" creationId="{442CFB12-84D2-7143-1CE8-70E2967517DA}"/>
          </ac:spMkLst>
        </pc:spChg>
      </pc:sldChg>
      <pc:sldChg chg="modSp del">
        <pc:chgData name="Ruben Wiersma" userId="3594b430-535d-41be-b63f-97edd20b26ce" providerId="ADAL" clId="{D24C0CE8-08A2-D34F-90EF-4CA5903F0327}" dt="2023-02-28T17:14:22.032" v="486" actId="2696"/>
        <pc:sldMkLst>
          <pc:docMk/>
          <pc:sldMk cId="3515213720" sldId="300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515213720" sldId="300"/>
            <ac:spMk id="2" creationId="{F7059D4E-66BE-038A-DD58-034936D8FA4A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515213720" sldId="300"/>
            <ac:spMk id="4" creationId="{5871B236-99E6-7D24-BE63-842CA145270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515213720" sldId="300"/>
            <ac:spMk id="5" creationId="{CAB47680-A8D7-DF9B-7F70-4760663C98A2}"/>
          </ac:spMkLst>
        </pc:spChg>
      </pc:sldChg>
      <pc:sldChg chg="modSp del">
        <pc:chgData name="Ruben Wiersma" userId="3594b430-535d-41be-b63f-97edd20b26ce" providerId="ADAL" clId="{D24C0CE8-08A2-D34F-90EF-4CA5903F0327}" dt="2023-02-28T17:14:21.824" v="485" actId="2696"/>
        <pc:sldMkLst>
          <pc:docMk/>
          <pc:sldMk cId="1095562656" sldId="301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095562656" sldId="301"/>
            <ac:spMk id="2" creationId="{FB4EC84B-31E1-74FD-FEE0-DFB3E3B68C5A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095562656" sldId="301"/>
            <ac:spMk id="4" creationId="{23225922-7BA1-4172-C792-6FDFD210774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095562656" sldId="301"/>
            <ac:spMk id="5" creationId="{286B6A3F-D0A1-7E75-357C-33769659EA47}"/>
          </ac:spMkLst>
        </pc:spChg>
      </pc:sldChg>
      <pc:sldChg chg="modSp del">
        <pc:chgData name="Ruben Wiersma" userId="3594b430-535d-41be-b63f-97edd20b26ce" providerId="ADAL" clId="{D24C0CE8-08A2-D34F-90EF-4CA5903F0327}" dt="2023-02-28T17:14:21.619" v="484" actId="2696"/>
        <pc:sldMkLst>
          <pc:docMk/>
          <pc:sldMk cId="1819830701" sldId="302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819830701" sldId="302"/>
            <ac:spMk id="2" creationId="{46F9BC5C-AEF6-9485-DEE9-EF99DDECFBD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819830701" sldId="302"/>
            <ac:spMk id="4" creationId="{8118B71C-946A-6DD2-7EE3-8DA9DC2A27F5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819830701" sldId="302"/>
            <ac:spMk id="5" creationId="{DFCE81A6-F4A0-468C-2584-11395602FDF4}"/>
          </ac:spMkLst>
        </pc:spChg>
      </pc:sldChg>
      <pc:sldChg chg="modSp del">
        <pc:chgData name="Ruben Wiersma" userId="3594b430-535d-41be-b63f-97edd20b26ce" providerId="ADAL" clId="{D24C0CE8-08A2-D34F-90EF-4CA5903F0327}" dt="2023-02-28T17:14:21.424" v="483" actId="2696"/>
        <pc:sldMkLst>
          <pc:docMk/>
          <pc:sldMk cId="3738294201" sldId="303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738294201" sldId="303"/>
            <ac:spMk id="2" creationId="{3C1B4611-0B47-11BD-E98C-5EFD58FDD12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38294201" sldId="303"/>
            <ac:spMk id="4" creationId="{17AF0A23-8B3D-7465-9681-21DA800AB3AD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38294201" sldId="303"/>
            <ac:spMk id="5" creationId="{1489486F-A028-74C5-5FB2-347E83F46AF7}"/>
          </ac:spMkLst>
        </pc:spChg>
      </pc:sldChg>
      <pc:sldChg chg="modSp del">
        <pc:chgData name="Ruben Wiersma" userId="3594b430-535d-41be-b63f-97edd20b26ce" providerId="ADAL" clId="{D24C0CE8-08A2-D34F-90EF-4CA5903F0327}" dt="2023-02-28T17:14:21.232" v="482" actId="2696"/>
        <pc:sldMkLst>
          <pc:docMk/>
          <pc:sldMk cId="1486361601" sldId="304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486361601" sldId="304"/>
            <ac:spMk id="2" creationId="{1ED57643-E045-733F-EF97-37E92C01878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86361601" sldId="304"/>
            <ac:spMk id="4" creationId="{52ED3551-89E8-4822-BA15-F2F897AF678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86361601" sldId="304"/>
            <ac:spMk id="5" creationId="{F9A8AF74-101E-D09C-A9E7-F8D780BF413C}"/>
          </ac:spMkLst>
        </pc:spChg>
      </pc:sldChg>
      <pc:sldChg chg="modSp del">
        <pc:chgData name="Ruben Wiersma" userId="3594b430-535d-41be-b63f-97edd20b26ce" providerId="ADAL" clId="{D24C0CE8-08A2-D34F-90EF-4CA5903F0327}" dt="2023-02-28T17:14:21.021" v="481" actId="2696"/>
        <pc:sldMkLst>
          <pc:docMk/>
          <pc:sldMk cId="4033496905" sldId="305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4033496905" sldId="305"/>
            <ac:spMk id="2" creationId="{31F147C6-5701-16BD-15BE-F42435C41C56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4033496905" sldId="305"/>
            <ac:spMk id="4" creationId="{B138515C-7415-8C4F-3535-FD2F3A413B5F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4033496905" sldId="305"/>
            <ac:spMk id="5" creationId="{55EE6517-8A3F-DD50-619D-C79E55CA14AF}"/>
          </ac:spMkLst>
        </pc:spChg>
      </pc:sldChg>
      <pc:sldChg chg="modSp del">
        <pc:chgData name="Ruben Wiersma" userId="3594b430-535d-41be-b63f-97edd20b26ce" providerId="ADAL" clId="{D24C0CE8-08A2-D34F-90EF-4CA5903F0327}" dt="2023-02-28T17:14:20.824" v="480" actId="2696"/>
        <pc:sldMkLst>
          <pc:docMk/>
          <pc:sldMk cId="3789913784" sldId="306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789913784" sldId="306"/>
            <ac:spMk id="2" creationId="{E23BFAAB-3477-F6FC-FCE6-CD0D8E131271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89913784" sldId="306"/>
            <ac:spMk id="4" creationId="{789DC4F7-DAA8-CEFD-8921-0C9D74793030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789913784" sldId="306"/>
            <ac:spMk id="5" creationId="{55E1BED1-BA02-D335-4E81-6FFB65721DA5}"/>
          </ac:spMkLst>
        </pc:spChg>
      </pc:sldChg>
      <pc:sldChg chg="modSp del">
        <pc:chgData name="Ruben Wiersma" userId="3594b430-535d-41be-b63f-97edd20b26ce" providerId="ADAL" clId="{D24C0CE8-08A2-D34F-90EF-4CA5903F0327}" dt="2023-02-28T17:14:20.627" v="479" actId="2696"/>
        <pc:sldMkLst>
          <pc:docMk/>
          <pc:sldMk cId="2018361782" sldId="307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2018361782" sldId="307"/>
            <ac:spMk id="2" creationId="{88248E80-BF2A-62E0-0128-7994B88AFAE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018361782" sldId="307"/>
            <ac:spMk id="4" creationId="{1DFD4E18-B8B8-A116-C0D4-04C69C64FFD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018361782" sldId="307"/>
            <ac:spMk id="5" creationId="{4B3F4366-C362-F28B-E32D-E7C153C5E556}"/>
          </ac:spMkLst>
        </pc:spChg>
      </pc:sldChg>
      <pc:sldChg chg="modSp del">
        <pc:chgData name="Ruben Wiersma" userId="3594b430-535d-41be-b63f-97edd20b26ce" providerId="ADAL" clId="{D24C0CE8-08A2-D34F-90EF-4CA5903F0327}" dt="2023-02-28T17:14:20.398" v="478" actId="2696"/>
        <pc:sldMkLst>
          <pc:docMk/>
          <pc:sldMk cId="3364998188" sldId="308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364998188" sldId="308"/>
            <ac:spMk id="2" creationId="{F887CED3-E6BB-7A48-783C-1A210231DD87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364998188" sldId="308"/>
            <ac:spMk id="4" creationId="{C249D9C4-8016-3BE9-F8C3-D4066A0FEE90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364998188" sldId="308"/>
            <ac:spMk id="5" creationId="{323F3EAE-F1C4-DA5C-271F-F3F541DC5D4A}"/>
          </ac:spMkLst>
        </pc:spChg>
      </pc:sldChg>
      <pc:sldChg chg="modSp del">
        <pc:chgData name="Ruben Wiersma" userId="3594b430-535d-41be-b63f-97edd20b26ce" providerId="ADAL" clId="{D24C0CE8-08A2-D34F-90EF-4CA5903F0327}" dt="2023-02-28T17:14:20.088" v="477" actId="2696"/>
        <pc:sldMkLst>
          <pc:docMk/>
          <pc:sldMk cId="3826095095" sldId="309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3826095095" sldId="309"/>
            <ac:spMk id="2" creationId="{9A99EB65-7339-A1DA-2685-B69C20755082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826095095" sldId="309"/>
            <ac:spMk id="4" creationId="{542802A7-EF2A-5D0A-D8EF-0BC8C6000589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3826095095" sldId="309"/>
            <ac:spMk id="5" creationId="{01D5D03E-879D-415A-243C-E074A5CF4C0B}"/>
          </ac:spMkLst>
        </pc:spChg>
      </pc:sldChg>
      <pc:sldChg chg="modSp del">
        <pc:chgData name="Ruben Wiersma" userId="3594b430-535d-41be-b63f-97edd20b26ce" providerId="ADAL" clId="{D24C0CE8-08A2-D34F-90EF-4CA5903F0327}" dt="2023-02-28T17:14:19.683" v="476" actId="2696"/>
        <pc:sldMkLst>
          <pc:docMk/>
          <pc:sldMk cId="2554701709" sldId="310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2554701709" sldId="310"/>
            <ac:spMk id="2" creationId="{F5E45A95-892C-013D-3F09-7E2438D20F63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554701709" sldId="310"/>
            <ac:spMk id="4" creationId="{81FF1427-304C-9177-FC24-AC1434229ABD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2554701709" sldId="310"/>
            <ac:spMk id="5" creationId="{F18FEFD4-1B2A-7A0C-13F6-193E3E1BF87A}"/>
          </ac:spMkLst>
        </pc:spChg>
      </pc:sldChg>
      <pc:sldChg chg="modSp del">
        <pc:chgData name="Ruben Wiersma" userId="3594b430-535d-41be-b63f-97edd20b26ce" providerId="ADAL" clId="{D24C0CE8-08A2-D34F-90EF-4CA5903F0327}" dt="2023-02-28T17:14:18.840" v="475" actId="2696"/>
        <pc:sldMkLst>
          <pc:docMk/>
          <pc:sldMk cId="1447252294" sldId="311"/>
        </pc:sldMkLst>
        <pc:spChg chg="mod">
          <ac:chgData name="Ruben Wiersma" userId="3594b430-535d-41be-b63f-97edd20b26ce" providerId="ADAL" clId="{D24C0CE8-08A2-D34F-90EF-4CA5903F0327}" dt="2023-02-28T17:10:11.119" v="283"/>
          <ac:spMkLst>
            <pc:docMk/>
            <pc:sldMk cId="1447252294" sldId="311"/>
            <ac:spMk id="2" creationId="{BE9AAC02-0D5A-7E24-55C8-598A65DC7390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47252294" sldId="311"/>
            <ac:spMk id="4" creationId="{A2CB9046-8770-3200-C2FF-43BFEAC3B314}"/>
          </ac:spMkLst>
        </pc:spChg>
        <pc:spChg chg="mod">
          <ac:chgData name="Ruben Wiersma" userId="3594b430-535d-41be-b63f-97edd20b26ce" providerId="ADAL" clId="{D24C0CE8-08A2-D34F-90EF-4CA5903F0327}" dt="2023-02-28T17:10:17.419" v="284"/>
          <ac:spMkLst>
            <pc:docMk/>
            <pc:sldMk cId="1447252294" sldId="311"/>
            <ac:spMk id="5" creationId="{32EF108C-0139-3B4F-C54F-FC94943D55A1}"/>
          </ac:spMkLst>
        </pc:spChg>
      </pc:sldChg>
      <pc:sldChg chg="modSp del">
        <pc:chgData name="Ruben Wiersma" userId="3594b430-535d-41be-b63f-97edd20b26ce" providerId="ADAL" clId="{D24C0CE8-08A2-D34F-90EF-4CA5903F0327}" dt="2023-02-28T17:14:16.940" v="457" actId="2696"/>
        <pc:sldMkLst>
          <pc:docMk/>
          <pc:sldMk cId="3451886651" sldId="31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51886651" sldId="31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9" v="361" actId="2696"/>
        <pc:sldMkLst>
          <pc:docMk/>
          <pc:sldMk cId="1672225741" sldId="31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72225741" sldId="31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7" v="437" actId="2696"/>
        <pc:sldMkLst>
          <pc:docMk/>
          <pc:sldMk cId="3889946925" sldId="31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89946925" sldId="31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7" v="381" actId="2696"/>
        <pc:sldMkLst>
          <pc:docMk/>
          <pc:sldMk cId="2832048385" sldId="31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32048385" sldId="31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1" v="366" actId="2696"/>
        <pc:sldMkLst>
          <pc:docMk/>
          <pc:sldMk cId="4261117092" sldId="31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261117092" sldId="31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73" v="319" actId="2696"/>
        <pc:sldMkLst>
          <pc:docMk/>
          <pc:sldMk cId="1637838991" sldId="31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37838991" sldId="31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80" v="471" actId="2696"/>
        <pc:sldMkLst>
          <pc:docMk/>
          <pc:sldMk cId="801497388" sldId="31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01497388" sldId="31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6" v="423" actId="2696"/>
        <pc:sldMkLst>
          <pc:docMk/>
          <pc:sldMk cId="2756591184" sldId="31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56591184" sldId="31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8" v="365" actId="2696"/>
        <pc:sldMkLst>
          <pc:docMk/>
          <pc:sldMk cId="1230606027" sldId="32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30606027" sldId="32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3" v="459" actId="2696"/>
        <pc:sldMkLst>
          <pc:docMk/>
          <pc:sldMk cId="3132211358" sldId="32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132211358" sldId="32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4" v="421" actId="2696"/>
        <pc:sldMkLst>
          <pc:docMk/>
          <pc:sldMk cId="4029404043" sldId="32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29404043" sldId="32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9" v="343" actId="2696"/>
        <pc:sldMkLst>
          <pc:docMk/>
          <pc:sldMk cId="1038250736" sldId="32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038250736" sldId="32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5" v="436" actId="2696"/>
        <pc:sldMkLst>
          <pc:docMk/>
          <pc:sldMk cId="265419278" sldId="32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65419278" sldId="32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6" v="410" actId="2696"/>
        <pc:sldMkLst>
          <pc:docMk/>
          <pc:sldMk cId="648495744" sldId="32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48495744" sldId="32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5" v="338" actId="2696"/>
        <pc:sldMkLst>
          <pc:docMk/>
          <pc:sldMk cId="3572118027" sldId="32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72118027" sldId="32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9" v="357" actId="2696"/>
        <pc:sldMkLst>
          <pc:docMk/>
          <pc:sldMk cId="2381500631" sldId="32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81500631" sldId="32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2" v="434" actId="2696"/>
        <pc:sldMkLst>
          <pc:docMk/>
          <pc:sldMk cId="688533678" sldId="32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88533678" sldId="32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2" v="332" actId="2696"/>
        <pc:sldMkLst>
          <pc:docMk/>
          <pc:sldMk cId="2816346537" sldId="32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16346537" sldId="32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6" v="386" actId="2696"/>
        <pc:sldMkLst>
          <pc:docMk/>
          <pc:sldMk cId="524754125" sldId="33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24754125" sldId="33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9" v="418" actId="2696"/>
        <pc:sldMkLst>
          <pc:docMk/>
          <pc:sldMk cId="1822296434" sldId="33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22296434" sldId="33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2" v="427" actId="2696"/>
        <pc:sldMkLst>
          <pc:docMk/>
          <pc:sldMk cId="1693043511" sldId="33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93043511" sldId="33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5" v="397" actId="2696"/>
        <pc:sldMkLst>
          <pc:docMk/>
          <pc:sldMk cId="523477421" sldId="33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23477421" sldId="33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6" v="360" actId="2696"/>
        <pc:sldMkLst>
          <pc:docMk/>
          <pc:sldMk cId="3411732650" sldId="33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11732650" sldId="33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3" v="402" actId="2696"/>
        <pc:sldMkLst>
          <pc:docMk/>
          <pc:sldMk cId="1326374840" sldId="33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26374840" sldId="33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1" v="370" actId="2696"/>
        <pc:sldMkLst>
          <pc:docMk/>
          <pc:sldMk cId="3671273774" sldId="33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671273774" sldId="33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0" v="349" actId="2696"/>
        <pc:sldMkLst>
          <pc:docMk/>
          <pc:sldMk cId="908540533" sldId="33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908540533" sldId="33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67" v="318" actId="2696"/>
        <pc:sldMkLst>
          <pc:docMk/>
          <pc:sldMk cId="2321846899" sldId="33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21846899" sldId="33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2" v="458" actId="2696"/>
        <pc:sldMkLst>
          <pc:docMk/>
          <pc:sldMk cId="3412489529" sldId="33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12489529" sldId="33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62" v="317" actId="2696"/>
        <pc:sldMkLst>
          <pc:docMk/>
          <pc:sldMk cId="3900799140" sldId="34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00799140" sldId="34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9" v="456" actId="2696"/>
        <pc:sldMkLst>
          <pc:docMk/>
          <pc:sldMk cId="1248294505" sldId="34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48294505" sldId="34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6" v="462" actId="2696"/>
        <pc:sldMkLst>
          <pc:docMk/>
          <pc:sldMk cId="1891017594" sldId="34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91017594" sldId="34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6" v="372" actId="2696"/>
        <pc:sldMkLst>
          <pc:docMk/>
          <pc:sldMk cId="3291171391" sldId="34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291171391" sldId="34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4" v="443" actId="2696"/>
        <pc:sldMkLst>
          <pc:docMk/>
          <pc:sldMk cId="2777908775" sldId="34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77908775" sldId="34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5" v="355" actId="2696"/>
        <pc:sldMkLst>
          <pc:docMk/>
          <pc:sldMk cId="3170167150" sldId="34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170167150" sldId="34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94" v="474" actId="2696"/>
        <pc:sldMkLst>
          <pc:docMk/>
          <pc:sldMk cId="4081467475" sldId="34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81467475" sldId="34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6" v="342" actId="2696"/>
        <pc:sldMkLst>
          <pc:docMk/>
          <pc:sldMk cId="1273322058" sldId="34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73322058" sldId="34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77" v="320" actId="2696"/>
        <pc:sldMkLst>
          <pc:docMk/>
          <pc:sldMk cId="2738151262" sldId="34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38151262" sldId="34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9" v="425" actId="2696"/>
        <pc:sldMkLst>
          <pc:docMk/>
          <pc:sldMk cId="2451214854" sldId="34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51214854" sldId="34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06" v="330" actId="2696"/>
        <pc:sldMkLst>
          <pc:docMk/>
          <pc:sldMk cId="3885411049" sldId="35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85411049" sldId="35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7" v="417" actId="2696"/>
        <pc:sldMkLst>
          <pc:docMk/>
          <pc:sldMk cId="3479083436" sldId="35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79083436" sldId="35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87" v="473" actId="2696"/>
        <pc:sldMkLst>
          <pc:docMk/>
          <pc:sldMk cId="2895878280" sldId="35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95878280" sldId="35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4" v="380" actId="2696"/>
        <pc:sldMkLst>
          <pc:docMk/>
          <pc:sldMk cId="1684475208" sldId="35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84475208" sldId="35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2" v="354" actId="2696"/>
        <pc:sldMkLst>
          <pc:docMk/>
          <pc:sldMk cId="3663559851" sldId="35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663559851" sldId="35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5" v="351" actId="2696"/>
        <pc:sldMkLst>
          <pc:docMk/>
          <pc:sldMk cId="2895120620" sldId="35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95120620" sldId="35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1" v="407" actId="2696"/>
        <pc:sldMkLst>
          <pc:docMk/>
          <pc:sldMk cId="3318969838" sldId="35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18969838" sldId="35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2" v="379" actId="2696"/>
        <pc:sldMkLst>
          <pc:docMk/>
          <pc:sldMk cId="3711914961" sldId="35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11914961" sldId="35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9" v="378" actId="2696"/>
        <pc:sldMkLst>
          <pc:docMk/>
          <pc:sldMk cId="1636013435" sldId="35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36013435" sldId="35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3" v="375" actId="2696"/>
        <pc:sldMkLst>
          <pc:docMk/>
          <pc:sldMk cId="4003716665" sldId="35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03716665" sldId="35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78" v="470" actId="2696"/>
        <pc:sldMkLst>
          <pc:docMk/>
          <pc:sldMk cId="743932264" sldId="36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743932264" sldId="36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1" v="426" actId="2696"/>
        <pc:sldMkLst>
          <pc:docMk/>
          <pc:sldMk cId="3029231875" sldId="36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29231875" sldId="36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3" v="442" actId="2696"/>
        <pc:sldMkLst>
          <pc:docMk/>
          <pc:sldMk cId="1533841033" sldId="36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533841033" sldId="36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4" v="409" actId="2696"/>
        <pc:sldMkLst>
          <pc:docMk/>
          <pc:sldMk cId="1336714739" sldId="36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36714739" sldId="36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4" v="460" actId="2696"/>
        <pc:sldMkLst>
          <pc:docMk/>
          <pc:sldMk cId="3345238072" sldId="36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45238072" sldId="36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81" v="472" actId="2696"/>
        <pc:sldMkLst>
          <pc:docMk/>
          <pc:sldMk cId="4099305380" sldId="36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99305380" sldId="36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9" v="328" actId="2696"/>
        <pc:sldMkLst>
          <pc:docMk/>
          <pc:sldMk cId="3780527693" sldId="36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80527693" sldId="36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8" v="339" actId="2696"/>
        <pc:sldMkLst>
          <pc:docMk/>
          <pc:sldMk cId="4270587180" sldId="36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270587180" sldId="36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9" v="369" actId="2696"/>
        <pc:sldMkLst>
          <pc:docMk/>
          <pc:sldMk cId="1214851140" sldId="36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14851140" sldId="36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7" v="455" actId="2696"/>
        <pc:sldMkLst>
          <pc:docMk/>
          <pc:sldMk cId="2085713374" sldId="36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85713374" sldId="36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1" v="441" actId="2696"/>
        <pc:sldMkLst>
          <pc:docMk/>
          <pc:sldMk cId="3855500988" sldId="37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55500988" sldId="37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72" v="469" actId="2696"/>
        <pc:sldMkLst>
          <pc:docMk/>
          <pc:sldMk cId="1164604400" sldId="37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164604400" sldId="37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3" v="341" actId="2696"/>
        <pc:sldMkLst>
          <pc:docMk/>
          <pc:sldMk cId="3374170500" sldId="37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74170500" sldId="37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3" v="415" actId="2696"/>
        <pc:sldMkLst>
          <pc:docMk/>
          <pc:sldMk cId="3707567089" sldId="37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07567089" sldId="37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7" v="463" actId="2696"/>
        <pc:sldMkLst>
          <pc:docMk/>
          <pc:sldMk cId="2335482256" sldId="37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35482256" sldId="37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8" v="431" actId="2696"/>
        <pc:sldMkLst>
          <pc:docMk/>
          <pc:sldMk cId="3262890158" sldId="37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262890158" sldId="37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6" v="430" actId="2696"/>
        <pc:sldMkLst>
          <pc:docMk/>
          <pc:sldMk cId="35454784" sldId="37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454784" sldId="37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9" v="432" actId="2696"/>
        <pc:sldMkLst>
          <pc:docMk/>
          <pc:sldMk cId="1332436917" sldId="37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32436917" sldId="37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9" v="465" actId="2696"/>
        <pc:sldMkLst>
          <pc:docMk/>
          <pc:sldMk cId="4019624535" sldId="37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19624535" sldId="37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3" v="363" actId="2696"/>
        <pc:sldMkLst>
          <pc:docMk/>
          <pc:sldMk cId="738254706" sldId="37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738254706" sldId="37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8" v="446" actId="2696"/>
        <pc:sldMkLst>
          <pc:docMk/>
          <pc:sldMk cId="4157334068" sldId="38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57334068" sldId="38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6" v="368" actId="2696"/>
        <pc:sldMkLst>
          <pc:docMk/>
          <pc:sldMk cId="1316072981" sldId="38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16072981" sldId="38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6" v="327" actId="2696"/>
        <pc:sldMkLst>
          <pc:docMk/>
          <pc:sldMk cId="4066847802" sldId="38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66847802" sldId="38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4" v="428" actId="2696"/>
        <pc:sldMkLst>
          <pc:docMk/>
          <pc:sldMk cId="1723421297" sldId="38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23421297" sldId="38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09" v="331" actId="2696"/>
        <pc:sldMkLst>
          <pc:docMk/>
          <pc:sldMk cId="2143380325" sldId="38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43380325" sldId="38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8" v="387" actId="2696"/>
        <pc:sldMkLst>
          <pc:docMk/>
          <pc:sldMk cId="3970145245" sldId="38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70145245" sldId="38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2" v="450" actId="2696"/>
        <pc:sldMkLst>
          <pc:docMk/>
          <pc:sldMk cId="2990713255" sldId="38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990713255" sldId="38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6" v="454" actId="2696"/>
        <pc:sldMkLst>
          <pc:docMk/>
          <pc:sldMk cId="167229252" sldId="38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7229252" sldId="38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29" v="382" actId="2696"/>
        <pc:sldMkLst>
          <pc:docMk/>
          <pc:sldMk cId="317649324" sldId="38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17649324" sldId="38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4" v="371" actId="2696"/>
        <pc:sldMkLst>
          <pc:docMk/>
          <pc:sldMk cId="1200889425" sldId="38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00889425" sldId="38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5" v="376" actId="2696"/>
        <pc:sldMkLst>
          <pc:docMk/>
          <pc:sldMk cId="891591264" sldId="39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91591264" sldId="39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3" v="350" actId="2696"/>
        <pc:sldMkLst>
          <pc:docMk/>
          <pc:sldMk cId="2103220473" sldId="39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03220473" sldId="39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8" v="393" actId="2696"/>
        <pc:sldMkLst>
          <pc:docMk/>
          <pc:sldMk cId="1841137409" sldId="39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41137409" sldId="39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08" v="373" actId="2696"/>
        <pc:sldMkLst>
          <pc:docMk/>
          <pc:sldMk cId="635970389" sldId="39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35970389" sldId="39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0" v="388" actId="2696"/>
        <pc:sldMkLst>
          <pc:docMk/>
          <pc:sldMk cId="2040046900" sldId="39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40046900" sldId="39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0" v="413" actId="2696"/>
        <pc:sldMkLst>
          <pc:docMk/>
          <pc:sldMk cId="3451128647" sldId="39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51128647" sldId="39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1" v="449" actId="2696"/>
        <pc:sldMkLst>
          <pc:docMk/>
          <pc:sldMk cId="800712336" sldId="39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00712336" sldId="39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7" v="377" actId="2696"/>
        <pc:sldMkLst>
          <pc:docMk/>
          <pc:sldMk cId="3713000889" sldId="39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13000889" sldId="39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5" v="416" actId="2696"/>
        <pc:sldMkLst>
          <pc:docMk/>
          <pc:sldMk cId="972880581" sldId="39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972880581" sldId="39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3" v="326" actId="2696"/>
        <pc:sldMkLst>
          <pc:docMk/>
          <pc:sldMk cId="3291556623" sldId="39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291556623" sldId="39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3" v="359" actId="2696"/>
        <pc:sldMkLst>
          <pc:docMk/>
          <pc:sldMk cId="1589870837" sldId="40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589870837" sldId="40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65" v="468" actId="2696"/>
        <pc:sldMkLst>
          <pc:docMk/>
          <pc:sldMk cId="3302157405" sldId="40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302157405" sldId="40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9" v="439" actId="2696"/>
        <pc:sldMkLst>
          <pc:docMk/>
          <pc:sldMk cId="2548583451" sldId="40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548583451" sldId="40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2" v="337" actId="2696"/>
        <pc:sldMkLst>
          <pc:docMk/>
          <pc:sldMk cId="1797285240" sldId="40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97285240" sldId="40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02" v="329" actId="2696"/>
        <pc:sldMkLst>
          <pc:docMk/>
          <pc:sldMk cId="1696088867" sldId="40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96088867" sldId="40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5" v="461" actId="2696"/>
        <pc:sldMkLst>
          <pc:docMk/>
          <pc:sldMk cId="2546693237" sldId="40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546693237" sldId="40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9" v="412" actId="2696"/>
        <pc:sldMkLst>
          <pc:docMk/>
          <pc:sldMk cId="207448023" sldId="40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7448023" sldId="40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0" v="400" actId="2696"/>
        <pc:sldMkLst>
          <pc:docMk/>
          <pc:sldMk cId="357041251" sldId="40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7041251" sldId="40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3" v="451" actId="2696"/>
        <pc:sldMkLst>
          <pc:docMk/>
          <pc:sldMk cId="1272120323" sldId="40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72120323" sldId="40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1" v="433" actId="2696"/>
        <pc:sldMkLst>
          <pc:docMk/>
          <pc:sldMk cId="2020166967" sldId="40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020166967" sldId="40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1" v="344" actId="2696"/>
        <pc:sldMkLst>
          <pc:docMk/>
          <pc:sldMk cId="4268766974" sldId="41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268766974" sldId="41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4" v="435" actId="2696"/>
        <pc:sldMkLst>
          <pc:docMk/>
          <pc:sldMk cId="1203162120" sldId="41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03162120" sldId="41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5" v="391" actId="2696"/>
        <pc:sldMkLst>
          <pc:docMk/>
          <pc:sldMk cId="3642690535" sldId="41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642690535" sldId="41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7" v="398" actId="2696"/>
        <pc:sldMkLst>
          <pc:docMk/>
          <pc:sldMk cId="1195578134" sldId="41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195578134" sldId="41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5" v="444" actId="2696"/>
        <pc:sldMkLst>
          <pc:docMk/>
          <pc:sldMk cId="2767395336" sldId="41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67395336" sldId="41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4" v="452" actId="2696"/>
        <pc:sldMkLst>
          <pc:docMk/>
          <pc:sldMk cId="1513831002" sldId="41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513831002" sldId="41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6" v="323" actId="2696"/>
        <pc:sldMkLst>
          <pc:docMk/>
          <pc:sldMk cId="2768888855" sldId="41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768888855" sldId="41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9" v="447" actId="2696"/>
        <pc:sldMkLst>
          <pc:docMk/>
          <pc:sldMk cId="3839174227" sldId="41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839174227" sldId="41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2" v="420" actId="2696"/>
        <pc:sldMkLst>
          <pc:docMk/>
          <pc:sldMk cId="1285157653" sldId="41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85157653" sldId="41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3" v="390" actId="2696"/>
        <pc:sldMkLst>
          <pc:docMk/>
          <pc:sldMk cId="419077608" sldId="41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9077608" sldId="41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7" v="411" actId="2696"/>
        <pc:sldMkLst>
          <pc:docMk/>
          <pc:sldMk cId="2145994232" sldId="42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45994232" sldId="42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0" v="321" actId="2696"/>
        <pc:sldMkLst>
          <pc:docMk/>
          <pc:sldMk cId="561511658" sldId="42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61511658" sldId="42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48" v="464" actId="2696"/>
        <pc:sldMkLst>
          <pc:docMk/>
          <pc:sldMk cId="281431680" sldId="42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81431680" sldId="42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20" v="336" actId="2696"/>
        <pc:sldMkLst>
          <pc:docMk/>
          <pc:sldMk cId="1250327496" sldId="42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50327496" sldId="42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0" v="394" actId="2696"/>
        <pc:sldMkLst>
          <pc:docMk/>
          <pc:sldMk cId="2163458080" sldId="42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63458080" sldId="42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71" v="358" actId="2696"/>
        <pc:sldMkLst>
          <pc:docMk/>
          <pc:sldMk cId="3086000980" sldId="42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86000980" sldId="42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10" v="374" actId="2696"/>
        <pc:sldMkLst>
          <pc:docMk/>
          <pc:sldMk cId="4187191398" sldId="42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87191398" sldId="42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0" v="419" actId="2696"/>
        <pc:sldMkLst>
          <pc:docMk/>
          <pc:sldMk cId="1765341342" sldId="42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65341342" sldId="42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8" v="324" actId="2696"/>
        <pc:sldMkLst>
          <pc:docMk/>
          <pc:sldMk cId="2625887890" sldId="42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625887890" sldId="42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82" v="414" actId="2696"/>
        <pc:sldMkLst>
          <pc:docMk/>
          <pc:sldMk cId="1210962029" sldId="42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10962029" sldId="42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0" v="448" actId="2696"/>
        <pc:sldMkLst>
          <pc:docMk/>
          <pc:sldMk cId="134504629" sldId="43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4504629" sldId="43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5" v="403" actId="2696"/>
        <pc:sldMkLst>
          <pc:docMk/>
          <pc:sldMk cId="838793487" sldId="43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38793487" sldId="43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9" v="353" actId="2696"/>
        <pc:sldMkLst>
          <pc:docMk/>
          <pc:sldMk cId="2986351594" sldId="43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986351594" sldId="43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83" v="322" actId="2696"/>
        <pc:sldMkLst>
          <pc:docMk/>
          <pc:sldMk cId="468781089" sldId="43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68781089" sldId="43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57" v="352" actId="2696"/>
        <pc:sldMkLst>
          <pc:docMk/>
          <pc:sldMk cId="4065090653" sldId="43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065090653" sldId="43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35" v="453" actId="2696"/>
        <pc:sldMkLst>
          <pc:docMk/>
          <pc:sldMk cId="2417520787" sldId="43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17520787" sldId="43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66" v="356" actId="2696"/>
        <pc:sldMkLst>
          <pc:docMk/>
          <pc:sldMk cId="873354726" sldId="43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73354726" sldId="43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9" v="406" actId="2696"/>
        <pc:sldMkLst>
          <pc:docMk/>
          <pc:sldMk cId="3046298917" sldId="43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46298917" sldId="43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2" v="384" actId="2696"/>
        <pc:sldMkLst>
          <pc:docMk/>
          <pc:sldMk cId="139338806" sldId="43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39338806" sldId="43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3" v="396" actId="2696"/>
        <pc:sldMkLst>
          <pc:docMk/>
          <pc:sldMk cId="1614436941" sldId="43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614436941" sldId="43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1" v="401" actId="2696"/>
        <pc:sldMkLst>
          <pc:docMk/>
          <pc:sldMk cId="1845424810" sldId="44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845424810" sldId="44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6" v="404" actId="2696"/>
        <pc:sldMkLst>
          <pc:docMk/>
          <pc:sldMk cId="2139738804" sldId="44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39738804" sldId="44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05" v="429" actId="2696"/>
        <pc:sldMkLst>
          <pc:docMk/>
          <pc:sldMk cId="616731703" sldId="44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16731703" sldId="44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6" v="334" actId="2696"/>
        <pc:sldMkLst>
          <pc:docMk/>
          <pc:sldMk cId="1297058646" sldId="44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97058646" sldId="44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8" v="424" actId="2696"/>
        <pc:sldMkLst>
          <pc:docMk/>
          <pc:sldMk cId="2989282889" sldId="44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989282889" sldId="44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0" v="362" actId="2696"/>
        <pc:sldMkLst>
          <pc:docMk/>
          <pc:sldMk cId="3726349178" sldId="44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726349178" sldId="44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72" v="408" actId="2696"/>
        <pc:sldMkLst>
          <pc:docMk/>
          <pc:sldMk cId="3086587849" sldId="44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086587849" sldId="44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95" v="422" actId="2696"/>
        <pc:sldMkLst>
          <pc:docMk/>
          <pc:sldMk cId="1126095874" sldId="44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126095874" sldId="44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4" v="385" actId="2696"/>
        <pc:sldMkLst>
          <pc:docMk/>
          <pc:sldMk cId="2451961488" sldId="44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51961488" sldId="44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8" v="399" actId="2696"/>
        <pc:sldMkLst>
          <pc:docMk/>
          <pc:sldMk cId="3468078056" sldId="44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468078056" sldId="44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68" v="405" actId="2696"/>
        <pc:sldMkLst>
          <pc:docMk/>
          <pc:sldMk cId="1478087371" sldId="45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478087371" sldId="45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51" v="395" actId="2696"/>
        <pc:sldMkLst>
          <pc:docMk/>
          <pc:sldMk cId="3937677386" sldId="45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37677386" sldId="45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4" v="333" actId="2696"/>
        <pc:sldMkLst>
          <pc:docMk/>
          <pc:sldMk cId="3904420334" sldId="45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904420334" sldId="45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18" v="438" actId="2696"/>
        <pc:sldMkLst>
          <pc:docMk/>
          <pc:sldMk cId="666656038" sldId="45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666656038" sldId="45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59" v="467" actId="2696"/>
        <pc:sldMkLst>
          <pc:docMk/>
          <pc:sldMk cId="541908053" sldId="45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41908053" sldId="45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0" v="440" actId="2696"/>
        <pc:sldMkLst>
          <pc:docMk/>
          <pc:sldMk cId="1765821763" sldId="45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65821763" sldId="45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85" v="364" actId="2696"/>
        <pc:sldMkLst>
          <pc:docMk/>
          <pc:sldMk cId="2416596346" sldId="45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416596346" sldId="45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6" v="347" actId="2696"/>
        <pc:sldMkLst>
          <pc:docMk/>
          <pc:sldMk cId="2298095851" sldId="45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298095851" sldId="45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26" v="445" actId="2696"/>
        <pc:sldMkLst>
          <pc:docMk/>
          <pc:sldMk cId="1977972223" sldId="45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977972223" sldId="45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3" v="345" actId="2696"/>
        <pc:sldMkLst>
          <pc:docMk/>
          <pc:sldMk cId="2313186195" sldId="45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313186195" sldId="459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4" v="346" actId="2696"/>
        <pc:sldMkLst>
          <pc:docMk/>
          <pc:sldMk cId="931579791" sldId="460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931579791" sldId="460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6" v="392" actId="2696"/>
        <pc:sldMkLst>
          <pc:docMk/>
          <pc:sldMk cId="2112250715" sldId="461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112250715" sldId="461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42" v="389" actId="2696"/>
        <pc:sldMkLst>
          <pc:docMk/>
          <pc:sldMk cId="878406636" sldId="462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878406636" sldId="462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30" v="340" actId="2696"/>
        <pc:sldMkLst>
          <pc:docMk/>
          <pc:sldMk cId="563983908" sldId="463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563983908" sldId="463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18" v="335" actId="2696"/>
        <pc:sldMkLst>
          <pc:docMk/>
          <pc:sldMk cId="2592080202" sldId="464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2592080202" sldId="464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93" v="367" actId="2696"/>
        <pc:sldMkLst>
          <pc:docMk/>
          <pc:sldMk cId="1250070045" sldId="465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250070045" sldId="465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690" v="325" actId="2696"/>
        <pc:sldMkLst>
          <pc:docMk/>
          <pc:sldMk cId="447348825" sldId="466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47348825" sldId="466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747" v="348" actId="2696"/>
        <pc:sldMkLst>
          <pc:docMk/>
          <pc:sldMk cId="171043823" sldId="467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171043823" sldId="467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831" v="383" actId="2696"/>
        <pc:sldMkLst>
          <pc:docMk/>
          <pc:sldMk cId="3590829644" sldId="468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3590829644" sldId="468"/>
            <ac:spMk id="2" creationId="{40BB41E8-F905-D5FD-174A-A2BD8EFEDE29}"/>
          </ac:spMkLst>
        </pc:spChg>
      </pc:sldChg>
      <pc:sldChg chg="modSp del">
        <pc:chgData name="Ruben Wiersma" userId="3594b430-535d-41be-b63f-97edd20b26ce" providerId="ADAL" clId="{D24C0CE8-08A2-D34F-90EF-4CA5903F0327}" dt="2023-02-28T17:14:16.951" v="466" actId="2696"/>
        <pc:sldMkLst>
          <pc:docMk/>
          <pc:sldMk cId="4156764333" sldId="469"/>
        </pc:sldMkLst>
        <pc:spChg chg="mod">
          <ac:chgData name="Ruben Wiersma" userId="3594b430-535d-41be-b63f-97edd20b26ce" providerId="ADAL" clId="{D24C0CE8-08A2-D34F-90EF-4CA5903F0327}" dt="2023-02-28T17:10:31.889" v="288"/>
          <ac:spMkLst>
            <pc:docMk/>
            <pc:sldMk cId="4156764333" sldId="469"/>
            <ac:spMk id="2" creationId="{40BB41E8-F905-D5FD-174A-A2BD8EFEDE29}"/>
          </ac:spMkLst>
        </pc:spChg>
      </pc:sldChg>
      <pc:sldChg chg="addSp delSp modSp del">
        <pc:chgData name="Ruben Wiersma" userId="3594b430-535d-41be-b63f-97edd20b26ce" providerId="ADAL" clId="{D24C0CE8-08A2-D34F-90EF-4CA5903F0327}" dt="2023-02-28T17:14:16.633" v="316" actId="2696"/>
        <pc:sldMkLst>
          <pc:docMk/>
          <pc:sldMk cId="1718536564" sldId="470"/>
        </pc:sldMkLst>
        <pc:spChg chg="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2" creationId="{40BB41E8-F905-D5FD-174A-A2BD8EFEDE29}"/>
          </ac:spMkLst>
        </pc:spChg>
        <pc:spChg chg="add del 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3" creationId="{7F6C331D-CEEE-2723-C069-66BD557A15D2}"/>
          </ac:spMkLst>
        </pc:spChg>
        <pc:spChg chg="add del 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4" creationId="{00A8191A-AA88-BC23-B995-2CAB1F95AF20}"/>
          </ac:spMkLst>
        </pc:spChg>
        <pc:spChg chg="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5" creationId="{15352D46-9882-E589-F867-9BB95C9FD244}"/>
          </ac:spMkLst>
        </pc:spChg>
        <pc:spChg chg="add mod">
          <ac:chgData name="Ruben Wiersma" userId="3594b430-535d-41be-b63f-97edd20b26ce" providerId="ADAL" clId="{D24C0CE8-08A2-D34F-90EF-4CA5903F0327}" dt="2023-02-28T17:14:06.408" v="315"/>
          <ac:spMkLst>
            <pc:docMk/>
            <pc:sldMk cId="1718536564" sldId="470"/>
            <ac:spMk id="12" creationId="{F95E8449-6EBC-68DE-CB5B-11F07AD07BDF}"/>
          </ac:spMkLst>
        </pc:spChg>
      </pc:sldChg>
      <pc:sldChg chg="addSp delSp modSp mod">
        <pc:chgData name="Ruben Wiersma" userId="3594b430-535d-41be-b63f-97edd20b26ce" providerId="ADAL" clId="{D24C0CE8-08A2-D34F-90EF-4CA5903F0327}" dt="2023-03-03T12:51:02.810" v="3612"/>
        <pc:sldMkLst>
          <pc:docMk/>
          <pc:sldMk cId="3718041423" sldId="471"/>
        </pc:sldMkLst>
        <pc:spChg chg="mod">
          <ac:chgData name="Ruben Wiersma" userId="3594b430-535d-41be-b63f-97edd20b26ce" providerId="ADAL" clId="{D24C0CE8-08A2-D34F-90EF-4CA5903F0327}" dt="2023-02-28T17:48:42.923" v="2294" actId="20577"/>
          <ac:spMkLst>
            <pc:docMk/>
            <pc:sldMk cId="3718041423" sldId="471"/>
            <ac:spMk id="2" creationId="{40BB41E8-F905-D5FD-174A-A2BD8EFEDE29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041423" sldId="471"/>
            <ac:spMk id="3" creationId="{3D4EE6D7-5C10-CBE1-74A4-409A3A8F5755}"/>
          </ac:spMkLst>
        </pc:spChg>
        <pc:spChg chg="add mod">
          <ac:chgData name="Ruben Wiersma" userId="3594b430-535d-41be-b63f-97edd20b26ce" providerId="ADAL" clId="{D24C0CE8-08A2-D34F-90EF-4CA5903F0327}" dt="2023-03-03T12:51:02.810" v="3612"/>
          <ac:spMkLst>
            <pc:docMk/>
            <pc:sldMk cId="3718041423" sldId="471"/>
            <ac:spMk id="3" creationId="{4C397265-E5C9-1235-8C80-1E9B9B40598E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3718041423" sldId="471"/>
            <ac:spMk id="4" creationId="{3C0C7CCE-2712-1C6F-38CE-F64E6C1C2E31}"/>
          </ac:spMkLst>
        </pc:spChg>
        <pc:spChg chg="mod">
          <ac:chgData name="Ruben Wiersma" userId="3594b430-535d-41be-b63f-97edd20b26ce" providerId="ADAL" clId="{D24C0CE8-08A2-D34F-90EF-4CA5903F0327}" dt="2023-02-28T17:23:51.447" v="848"/>
          <ac:spMkLst>
            <pc:docMk/>
            <pc:sldMk cId="3718041423" sldId="471"/>
            <ac:spMk id="5" creationId="{15352D46-9882-E589-F867-9BB95C9FD244}"/>
          </ac:spMkLst>
        </pc:spChg>
        <pc:spChg chg="add del mod">
          <ac:chgData name="Ruben Wiersma" userId="3594b430-535d-41be-b63f-97edd20b26ce" providerId="ADAL" clId="{D24C0CE8-08A2-D34F-90EF-4CA5903F0327}" dt="2023-02-28T17:42:42.991" v="1566" actId="478"/>
          <ac:spMkLst>
            <pc:docMk/>
            <pc:sldMk cId="3718041423" sldId="471"/>
            <ac:spMk id="12" creationId="{CB2DBC61-BDFF-A1F9-C172-2E9D498B04BE}"/>
          </ac:spMkLst>
        </pc:spChg>
      </pc:sldChg>
      <pc:sldChg chg="addSp delSp modSp del mod">
        <pc:chgData name="Ruben Wiersma" userId="3594b430-535d-41be-b63f-97edd20b26ce" providerId="ADAL" clId="{D24C0CE8-08A2-D34F-90EF-4CA5903F0327}" dt="2023-02-28T17:37:13.627" v="1350" actId="2696"/>
        <pc:sldMkLst>
          <pc:docMk/>
          <pc:sldMk cId="912504697" sldId="472"/>
        </pc:sldMkLst>
        <pc:spChg chg="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" creationId="{74D8722A-B1EE-5102-F389-39A703052A1E}"/>
          </ac:spMkLst>
        </pc:spChg>
        <pc:spChg chg="del mod">
          <ac:chgData name="Ruben Wiersma" userId="3594b430-535d-41be-b63f-97edd20b26ce" providerId="ADAL" clId="{D24C0CE8-08A2-D34F-90EF-4CA5903F0327}" dt="2023-02-28T17:30:23.569" v="960" actId="478"/>
          <ac:spMkLst>
            <pc:docMk/>
            <pc:sldMk cId="912504697" sldId="472"/>
            <ac:spMk id="3" creationId="{D40B9326-6A88-7D93-C538-E19A75E17060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4" creationId="{1010DFF4-4EC1-0179-F7A8-66B97BC036F2}"/>
          </ac:spMkLst>
        </pc:spChg>
        <pc:spChg chg="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5" creationId="{7051396B-524F-4A12-5FA8-689D15F48BFD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6" creationId="{B1F0A1D5-9D50-D6FE-731A-6F2BE8142D0B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8" creationId="{8EA6DD15-14F6-3023-DC83-E00CF8CA7EF5}"/>
          </ac:spMkLst>
        </pc:spChg>
        <pc:spChg chg="add del mod">
          <ac:chgData name="Ruben Wiersma" userId="3594b430-535d-41be-b63f-97edd20b26ce" providerId="ADAL" clId="{D24C0CE8-08A2-D34F-90EF-4CA5903F0327}" dt="2023-02-28T17:23:41.802" v="847"/>
          <ac:spMkLst>
            <pc:docMk/>
            <pc:sldMk cId="912504697" sldId="472"/>
            <ac:spMk id="10" creationId="{21E75797-A468-7D91-63FE-D9DCBDDE9F5D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1" creationId="{A6AD8491-E6A2-1B04-40BA-CA7F028385D1}"/>
          </ac:spMkLst>
        </pc:spChg>
        <pc:spChg chg="del">
          <ac:chgData name="Ruben Wiersma" userId="3594b430-535d-41be-b63f-97edd20b26ce" providerId="ADAL" clId="{D24C0CE8-08A2-D34F-90EF-4CA5903F0327}" dt="2023-02-28T17:12:41.391" v="305" actId="478"/>
          <ac:spMkLst>
            <pc:docMk/>
            <pc:sldMk cId="912504697" sldId="472"/>
            <ac:spMk id="12" creationId="{F899EA7A-8844-38C0-84EE-B4F58946D268}"/>
          </ac:spMkLst>
        </pc:spChg>
        <pc:spChg chg="del">
          <ac:chgData name="Ruben Wiersma" userId="3594b430-535d-41be-b63f-97edd20b26ce" providerId="ADAL" clId="{D24C0CE8-08A2-D34F-90EF-4CA5903F0327}" dt="2023-02-28T17:12:41.391" v="305" actId="478"/>
          <ac:spMkLst>
            <pc:docMk/>
            <pc:sldMk cId="912504697" sldId="472"/>
            <ac:spMk id="13" creationId="{C31F929E-B2B2-01E5-078A-F44CA53F104F}"/>
          </ac:spMkLst>
        </pc:spChg>
        <pc:spChg chg="mod">
          <ac:chgData name="Ruben Wiersma" userId="3594b430-535d-41be-b63f-97edd20b26ce" providerId="ADAL" clId="{D24C0CE8-08A2-D34F-90EF-4CA5903F0327}" dt="2023-02-28T17:31:44.893" v="1103" actId="20577"/>
          <ac:spMkLst>
            <pc:docMk/>
            <pc:sldMk cId="912504697" sldId="472"/>
            <ac:spMk id="14" creationId="{60933D29-D941-A3DC-FC98-1B9C4F3D6DB8}"/>
          </ac:spMkLst>
        </pc:spChg>
        <pc:spChg chg="del">
          <ac:chgData name="Ruben Wiersma" userId="3594b430-535d-41be-b63f-97edd20b26ce" providerId="ADAL" clId="{D24C0CE8-08A2-D34F-90EF-4CA5903F0327}" dt="2023-02-28T17:12:46.848" v="308" actId="478"/>
          <ac:spMkLst>
            <pc:docMk/>
            <pc:sldMk cId="912504697" sldId="472"/>
            <ac:spMk id="15" creationId="{0A38A243-A00E-9223-FBCA-DC73DD0A7F75}"/>
          </ac:spMkLst>
        </pc:spChg>
        <pc:spChg chg="del">
          <ac:chgData name="Ruben Wiersma" userId="3594b430-535d-41be-b63f-97edd20b26ce" providerId="ADAL" clId="{D24C0CE8-08A2-D34F-90EF-4CA5903F0327}" dt="2023-02-28T17:12:43.711" v="306" actId="478"/>
          <ac:spMkLst>
            <pc:docMk/>
            <pc:sldMk cId="912504697" sldId="472"/>
            <ac:spMk id="16" creationId="{0177CBA7-CEEF-FEA5-177A-AD0F9E6C5000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7" creationId="{EAEE15C1-F4BB-CBDC-0AF7-C6089BA3B52A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8" creationId="{495D2813-304E-9C1D-CD36-ED0526D63A4F}"/>
          </ac:spMkLst>
        </pc:spChg>
        <pc:spChg chg="add del mod">
          <ac:chgData name="Ruben Wiersma" userId="3594b430-535d-41be-b63f-97edd20b26ce" providerId="ADAL" clId="{D24C0CE8-08A2-D34F-90EF-4CA5903F0327}" dt="2023-02-28T17:23:51.447" v="848"/>
          <ac:spMkLst>
            <pc:docMk/>
            <pc:sldMk cId="912504697" sldId="472"/>
            <ac:spMk id="19" creationId="{5AAFA928-2C18-5998-E6AB-C36BC51A093F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0" creationId="{75CBFF73-263A-FC5A-7D47-DB5F3AFFB9C8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1" creationId="{9E0E8943-203A-7A79-2983-BE22AE141D7A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2" creationId="{07BB7F49-5F1D-C631-5363-B3D13190F7E8}"/>
          </ac:spMkLst>
        </pc:spChg>
        <pc:spChg chg="add del mod">
          <ac:chgData name="Ruben Wiersma" userId="3594b430-535d-41be-b63f-97edd20b26ce" providerId="ADAL" clId="{D24C0CE8-08A2-D34F-90EF-4CA5903F0327}" dt="2023-02-28T17:30:18.136" v="946"/>
          <ac:spMkLst>
            <pc:docMk/>
            <pc:sldMk cId="912504697" sldId="472"/>
            <ac:spMk id="23" creationId="{1F73036B-FD43-1285-715E-C18C78579FE2}"/>
          </ac:spMkLst>
        </pc:spChg>
        <pc:spChg chg="add del mod">
          <ac:chgData name="Ruben Wiersma" userId="3594b430-535d-41be-b63f-97edd20b26ce" providerId="ADAL" clId="{D24C0CE8-08A2-D34F-90EF-4CA5903F0327}" dt="2023-02-28T17:30:30.741" v="962" actId="478"/>
          <ac:spMkLst>
            <pc:docMk/>
            <pc:sldMk cId="912504697" sldId="472"/>
            <ac:spMk id="25" creationId="{4E2C5B03-56DF-59A9-37AA-AE933A7D9D24}"/>
          </ac:spMkLst>
        </pc:spChg>
        <pc:spChg chg="add del 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6" creationId="{696929CA-9C8B-4124-FB1E-23FC279DAA5D}"/>
          </ac:spMkLst>
        </pc:spChg>
        <pc:spChg chg="add del 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7" creationId="{8A0EFF93-1B9D-058F-ED85-A582237D4AED}"/>
          </ac:spMkLst>
        </pc:spChg>
        <pc:spChg chg="add del mod">
          <ac:chgData name="Ruben Wiersma" userId="3594b430-535d-41be-b63f-97edd20b26ce" providerId="ADAL" clId="{D24C0CE8-08A2-D34F-90EF-4CA5903F0327}" dt="2023-02-28T17:31:05.122" v="963"/>
          <ac:spMkLst>
            <pc:docMk/>
            <pc:sldMk cId="912504697" sldId="472"/>
            <ac:spMk id="28" creationId="{AC1AB872-E387-3A4C-8F90-209F87A1DC34}"/>
          </ac:spMkLst>
        </pc:spChg>
        <pc:spChg chg="add del mod">
          <ac:chgData name="Ruben Wiersma" userId="3594b430-535d-41be-b63f-97edd20b26ce" providerId="ADAL" clId="{D24C0CE8-08A2-D34F-90EF-4CA5903F0327}" dt="2023-02-28T17:35:16.685" v="1329" actId="478"/>
          <ac:spMkLst>
            <pc:docMk/>
            <pc:sldMk cId="912504697" sldId="472"/>
            <ac:spMk id="29" creationId="{AF68FC2D-DDAB-1A0B-351A-79FF0FCDE444}"/>
          </ac:spMkLst>
        </pc:spChg>
        <pc:spChg chg="add mod">
          <ac:chgData name="Ruben Wiersma" userId="3594b430-535d-41be-b63f-97edd20b26ce" providerId="ADAL" clId="{D24C0CE8-08A2-D34F-90EF-4CA5903F0327}" dt="2023-02-28T17:35:16.685" v="1329" actId="478"/>
          <ac:spMkLst>
            <pc:docMk/>
            <pc:sldMk cId="912504697" sldId="472"/>
            <ac:spMk id="31" creationId="{0DBCCE64-1E9E-5C34-7FBB-ED80BBE43902}"/>
          </ac:spMkLst>
        </pc:spChg>
        <pc:picChg chg="del">
          <ac:chgData name="Ruben Wiersma" userId="3594b430-535d-41be-b63f-97edd20b26ce" providerId="ADAL" clId="{D24C0CE8-08A2-D34F-90EF-4CA5903F0327}" dt="2023-02-28T17:12:46.848" v="308" actId="478"/>
          <ac:picMkLst>
            <pc:docMk/>
            <pc:sldMk cId="912504697" sldId="472"/>
            <ac:picMk id="7" creationId="{58DAB718-443A-D3CE-5876-26CFADD1EC2B}"/>
          </ac:picMkLst>
        </pc:picChg>
        <pc:picChg chg="del">
          <ac:chgData name="Ruben Wiersma" userId="3594b430-535d-41be-b63f-97edd20b26ce" providerId="ADAL" clId="{D24C0CE8-08A2-D34F-90EF-4CA5903F0327}" dt="2023-02-28T17:12:45.505" v="307" actId="478"/>
          <ac:picMkLst>
            <pc:docMk/>
            <pc:sldMk cId="912504697" sldId="472"/>
            <ac:picMk id="9" creationId="{81E85593-5B8E-EC1C-3BE3-C9B9CB16E3A3}"/>
          </ac:picMkLst>
        </pc:picChg>
      </pc:sldChg>
      <pc:sldChg chg="new del">
        <pc:chgData name="Ruben Wiersma" userId="3594b430-535d-41be-b63f-97edd20b26ce" providerId="ADAL" clId="{D24C0CE8-08A2-D34F-90EF-4CA5903F0327}" dt="2023-02-28T17:39:06.021" v="1527" actId="2696"/>
        <pc:sldMkLst>
          <pc:docMk/>
          <pc:sldMk cId="153449238" sldId="473"/>
        </pc:sldMkLst>
      </pc:sldChg>
      <pc:sldChg chg="addSp delSp modSp new mod">
        <pc:chgData name="Ruben Wiersma" userId="3594b430-535d-41be-b63f-97edd20b26ce" providerId="ADAL" clId="{D24C0CE8-08A2-D34F-90EF-4CA5903F0327}" dt="2023-03-03T12:50:15.221" v="3607" actId="478"/>
        <pc:sldMkLst>
          <pc:docMk/>
          <pc:sldMk cId="92552288" sldId="474"/>
        </pc:sldMkLst>
        <pc:spChg chg="mod">
          <ac:chgData name="Ruben Wiersma" userId="3594b430-535d-41be-b63f-97edd20b26ce" providerId="ADAL" clId="{D24C0CE8-08A2-D34F-90EF-4CA5903F0327}" dt="2023-02-28T17:37:24.513" v="1365" actId="20577"/>
          <ac:spMkLst>
            <pc:docMk/>
            <pc:sldMk cId="92552288" sldId="474"/>
            <ac:spMk id="2" creationId="{D415EDB2-05DF-8A45-A563-F104389C4F37}"/>
          </ac:spMkLst>
        </pc:spChg>
        <pc:spChg chg="add del">
          <ac:chgData name="Ruben Wiersma" userId="3594b430-535d-41be-b63f-97edd20b26ce" providerId="ADAL" clId="{D24C0CE8-08A2-D34F-90EF-4CA5903F0327}" dt="2023-03-03T12:50:15.221" v="3607" actId="478"/>
          <ac:spMkLst>
            <pc:docMk/>
            <pc:sldMk cId="92552288" sldId="474"/>
            <ac:spMk id="4" creationId="{57167EA6-9C51-055D-F937-2AFCC1A9A861}"/>
          </ac:spMkLst>
        </pc:spChg>
        <pc:spChg chg="add del mod">
          <ac:chgData name="Ruben Wiersma" userId="3594b430-535d-41be-b63f-97edd20b26ce" providerId="ADAL" clId="{D24C0CE8-08A2-D34F-90EF-4CA5903F0327}" dt="2023-03-02T13:28:36.626" v="2921" actId="478"/>
          <ac:spMkLst>
            <pc:docMk/>
            <pc:sldMk cId="92552288" sldId="474"/>
            <ac:spMk id="5" creationId="{783C0B2E-BE4A-50F1-39D5-6E8E34A24066}"/>
          </ac:spMkLst>
        </pc:spChg>
      </pc:sldChg>
      <pc:sldChg chg="modSp new mod modClrScheme chgLayout">
        <pc:chgData name="Ruben Wiersma" userId="3594b430-535d-41be-b63f-97edd20b26ce" providerId="ADAL" clId="{D24C0CE8-08A2-D34F-90EF-4CA5903F0327}" dt="2023-02-28T17:39:57.009" v="1545" actId="700"/>
        <pc:sldMkLst>
          <pc:docMk/>
          <pc:sldMk cId="2441313709" sldId="475"/>
        </pc:sldMkLst>
        <pc:spChg chg="mod ord">
          <ac:chgData name="Ruben Wiersma" userId="3594b430-535d-41be-b63f-97edd20b26ce" providerId="ADAL" clId="{D24C0CE8-08A2-D34F-90EF-4CA5903F0327}" dt="2023-02-28T17:39:57.009" v="1545" actId="700"/>
          <ac:spMkLst>
            <pc:docMk/>
            <pc:sldMk cId="2441313709" sldId="475"/>
            <ac:spMk id="2" creationId="{FC581525-91CC-0556-95C2-10A26D80A7EF}"/>
          </ac:spMkLst>
        </pc:spChg>
        <pc:spChg chg="mod ord">
          <ac:chgData name="Ruben Wiersma" userId="3594b430-535d-41be-b63f-97edd20b26ce" providerId="ADAL" clId="{D24C0CE8-08A2-D34F-90EF-4CA5903F0327}" dt="2023-02-28T17:39:57.009" v="1545" actId="700"/>
          <ac:spMkLst>
            <pc:docMk/>
            <pc:sldMk cId="2441313709" sldId="475"/>
            <ac:spMk id="3" creationId="{29C1B469-F0B1-AE54-9D4C-CF799BFDA79D}"/>
          </ac:spMkLst>
        </pc:spChg>
        <pc:spChg chg="mod ord">
          <ac:chgData name="Ruben Wiersma" userId="3594b430-535d-41be-b63f-97edd20b26ce" providerId="ADAL" clId="{D24C0CE8-08A2-D34F-90EF-4CA5903F0327}" dt="2023-02-28T17:39:57.009" v="1545" actId="700"/>
          <ac:spMkLst>
            <pc:docMk/>
            <pc:sldMk cId="2441313709" sldId="475"/>
            <ac:spMk id="4" creationId="{7FA07827-9E18-CE3C-176A-4A6E3892668A}"/>
          </ac:spMkLst>
        </pc:spChg>
      </pc:sldChg>
      <pc:sldChg chg="modSp new del mod">
        <pc:chgData name="Ruben Wiersma" userId="3594b430-535d-41be-b63f-97edd20b26ce" providerId="ADAL" clId="{D24C0CE8-08A2-D34F-90EF-4CA5903F0327}" dt="2023-02-28T17:37:45.044" v="1394" actId="2696"/>
        <pc:sldMkLst>
          <pc:docMk/>
          <pc:sldMk cId="45221928" sldId="476"/>
        </pc:sldMkLst>
        <pc:spChg chg="mod">
          <ac:chgData name="Ruben Wiersma" userId="3594b430-535d-41be-b63f-97edd20b26ce" providerId="ADAL" clId="{D24C0CE8-08A2-D34F-90EF-4CA5903F0327}" dt="2023-02-28T17:37:43.399" v="1393" actId="20577"/>
          <ac:spMkLst>
            <pc:docMk/>
            <pc:sldMk cId="45221928" sldId="476"/>
            <ac:spMk id="2" creationId="{D0286B27-2B53-C827-2D04-91568A6A2667}"/>
          </ac:spMkLst>
        </pc:spChg>
      </pc:sldChg>
      <pc:sldChg chg="modSp new mod modAnim">
        <pc:chgData name="Ruben Wiersma" userId="3594b430-535d-41be-b63f-97edd20b26ce" providerId="ADAL" clId="{D24C0CE8-08A2-D34F-90EF-4CA5903F0327}" dt="2023-02-28T18:27:58.649" v="2761" actId="20577"/>
        <pc:sldMkLst>
          <pc:docMk/>
          <pc:sldMk cId="3478335652" sldId="476"/>
        </pc:sldMkLst>
        <pc:spChg chg="mod">
          <ac:chgData name="Ruben Wiersma" userId="3594b430-535d-41be-b63f-97edd20b26ce" providerId="ADAL" clId="{D24C0CE8-08A2-D34F-90EF-4CA5903F0327}" dt="2023-02-28T18:27:58.649" v="2761" actId="20577"/>
          <ac:spMkLst>
            <pc:docMk/>
            <pc:sldMk cId="3478335652" sldId="476"/>
            <ac:spMk id="2" creationId="{3481D283-42C0-7BFD-C452-662466613EEA}"/>
          </ac:spMkLst>
        </pc:spChg>
        <pc:spChg chg="mod">
          <ac:chgData name="Ruben Wiersma" userId="3594b430-535d-41be-b63f-97edd20b26ce" providerId="ADAL" clId="{D24C0CE8-08A2-D34F-90EF-4CA5903F0327}" dt="2023-02-28T17:45:52.631" v="2078" actId="20577"/>
          <ac:spMkLst>
            <pc:docMk/>
            <pc:sldMk cId="3478335652" sldId="476"/>
            <ac:spMk id="3" creationId="{DF2036B0-A787-61AA-ACCA-0354A3995301}"/>
          </ac:spMkLst>
        </pc:spChg>
        <pc:spChg chg="mod">
          <ac:chgData name="Ruben Wiersma" userId="3594b430-535d-41be-b63f-97edd20b26ce" providerId="ADAL" clId="{D24C0CE8-08A2-D34F-90EF-4CA5903F0327}" dt="2023-02-28T17:43:48.853" v="1584" actId="20577"/>
          <ac:spMkLst>
            <pc:docMk/>
            <pc:sldMk cId="3478335652" sldId="476"/>
            <ac:spMk id="5" creationId="{E0115476-CC2F-1130-1710-EF67168848B4}"/>
          </ac:spMkLst>
        </pc:spChg>
      </pc:sldChg>
      <pc:sldChg chg="modSp add mod">
        <pc:chgData name="Ruben Wiersma" userId="3594b430-535d-41be-b63f-97edd20b26ce" providerId="ADAL" clId="{D24C0CE8-08A2-D34F-90EF-4CA5903F0327}" dt="2023-02-28T17:47:45.468" v="2175" actId="20577"/>
        <pc:sldMkLst>
          <pc:docMk/>
          <pc:sldMk cId="362739994" sldId="477"/>
        </pc:sldMkLst>
        <pc:spChg chg="mod">
          <ac:chgData name="Ruben Wiersma" userId="3594b430-535d-41be-b63f-97edd20b26ce" providerId="ADAL" clId="{D24C0CE8-08A2-D34F-90EF-4CA5903F0327}" dt="2023-02-28T17:47:45.468" v="2175" actId="20577"/>
          <ac:spMkLst>
            <pc:docMk/>
            <pc:sldMk cId="362739994" sldId="477"/>
            <ac:spMk id="9" creationId="{B27B0A80-C31A-9DD4-2170-2F7C6ACD30A5}"/>
          </ac:spMkLst>
        </pc:spChg>
      </pc:sldChg>
      <pc:sldChg chg="addSp delSp modSp new mod setBg modClrScheme chgLayout">
        <pc:chgData name="Ruben Wiersma" userId="3594b430-535d-41be-b63f-97edd20b26ce" providerId="ADAL" clId="{D24C0CE8-08A2-D34F-90EF-4CA5903F0327}" dt="2023-03-03T12:50:24.867" v="3608" actId="478"/>
        <pc:sldMkLst>
          <pc:docMk/>
          <pc:sldMk cId="438105133" sldId="478"/>
        </pc:sldMkLst>
        <pc:spChg chg="del mod ord">
          <ac:chgData name="Ruben Wiersma" userId="3594b430-535d-41be-b63f-97edd20b26ce" providerId="ADAL" clId="{D24C0CE8-08A2-D34F-90EF-4CA5903F0327}" dt="2023-02-28T17:47:56.836" v="2177" actId="700"/>
          <ac:spMkLst>
            <pc:docMk/>
            <pc:sldMk cId="438105133" sldId="478"/>
            <ac:spMk id="2" creationId="{9CDAB08B-EBC6-693A-E9BE-3C54BFD0BD62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2" creationId="{E84E5456-8C78-9A3E-10D1-45702382AFCD}"/>
          </ac:spMkLst>
        </pc:spChg>
        <pc:spChg chg="mod ord">
          <ac:chgData name="Ruben Wiersma" userId="3594b430-535d-41be-b63f-97edd20b26ce" providerId="ADAL" clId="{D24C0CE8-08A2-D34F-90EF-4CA5903F0327}" dt="2023-02-28T18:24:09.980" v="2554" actId="700"/>
          <ac:spMkLst>
            <pc:docMk/>
            <pc:sldMk cId="438105133" sldId="478"/>
            <ac:spMk id="3" creationId="{28979B11-2964-D5BD-8D35-A976703EAB69}"/>
          </ac:spMkLst>
        </pc:spChg>
        <pc:spChg chg="del mod ord">
          <ac:chgData name="Ruben Wiersma" userId="3594b430-535d-41be-b63f-97edd20b26ce" providerId="ADAL" clId="{D24C0CE8-08A2-D34F-90EF-4CA5903F0327}" dt="2023-03-03T12:50:24.867" v="3608" actId="478"/>
          <ac:spMkLst>
            <pc:docMk/>
            <pc:sldMk cId="438105133" sldId="478"/>
            <ac:spMk id="4" creationId="{EFE32613-294E-5D02-D4F2-D3AE58BF4D71}"/>
          </ac:spMkLst>
        </pc:spChg>
        <pc:spChg chg="add mod ord">
          <ac:chgData name="Ruben Wiersma" userId="3594b430-535d-41be-b63f-97edd20b26ce" providerId="ADAL" clId="{D24C0CE8-08A2-D34F-90EF-4CA5903F0327}" dt="2023-02-28T18:24:09.980" v="2554" actId="700"/>
          <ac:spMkLst>
            <pc:docMk/>
            <pc:sldMk cId="438105133" sldId="478"/>
            <ac:spMk id="5" creationId="{1FEE5B72-8ED2-2BB4-01CB-FBF234D2A0FF}"/>
          </ac:spMkLst>
        </pc:spChg>
        <pc:spChg chg="add mod ord">
          <ac:chgData name="Ruben Wiersma" userId="3594b430-535d-41be-b63f-97edd20b26ce" providerId="ADAL" clId="{D24C0CE8-08A2-D34F-90EF-4CA5903F0327}" dt="2023-02-28T18:24:09.980" v="2554" actId="700"/>
          <ac:spMkLst>
            <pc:docMk/>
            <pc:sldMk cId="438105133" sldId="478"/>
            <ac:spMk id="6" creationId="{C9D1F86E-B8E6-3E59-0697-B34E3781B4D4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7" creationId="{3A81BDE1-69A0-C835-D2AA-F0119C23F5A5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8" creationId="{319FEA5C-C9EF-DF10-47C0-A1F5BDBDD94B}"/>
          </ac:spMkLst>
        </pc:spChg>
        <pc:spChg chg="add del mod">
          <ac:chgData name="Ruben Wiersma" userId="3594b430-535d-41be-b63f-97edd20b26ce" providerId="ADAL" clId="{D24C0CE8-08A2-D34F-90EF-4CA5903F0327}" dt="2023-02-28T18:22:05.653" v="2536"/>
          <ac:spMkLst>
            <pc:docMk/>
            <pc:sldMk cId="438105133" sldId="478"/>
            <ac:spMk id="9" creationId="{9D193434-5987-8EFB-32DE-260AF089238D}"/>
          </ac:spMkLst>
        </pc:spChg>
      </pc:sldChg>
      <pc:sldChg chg="delSp add mod">
        <pc:chgData name="Ruben Wiersma" userId="3594b430-535d-41be-b63f-97edd20b26ce" providerId="ADAL" clId="{D24C0CE8-08A2-D34F-90EF-4CA5903F0327}" dt="2023-03-03T12:50:27.024" v="3609" actId="478"/>
        <pc:sldMkLst>
          <pc:docMk/>
          <pc:sldMk cId="257226195" sldId="479"/>
        </pc:sldMkLst>
        <pc:spChg chg="del">
          <ac:chgData name="Ruben Wiersma" userId="3594b430-535d-41be-b63f-97edd20b26ce" providerId="ADAL" clId="{D24C0CE8-08A2-D34F-90EF-4CA5903F0327}" dt="2023-03-03T12:50:27.024" v="3609" actId="478"/>
          <ac:spMkLst>
            <pc:docMk/>
            <pc:sldMk cId="257226195" sldId="479"/>
            <ac:spMk id="4" creationId="{EFE32613-294E-5D02-D4F2-D3AE58BF4D71}"/>
          </ac:spMkLst>
        </pc:spChg>
      </pc:sldChg>
      <pc:sldMasterChg chg="addSp delSp modSp mod addSldLayout delSldLayout modSldLayout sldLayoutOrd">
        <pc:chgData name="Ruben Wiersma" userId="3594b430-535d-41be-b63f-97edd20b26ce" providerId="ADAL" clId="{D24C0CE8-08A2-D34F-90EF-4CA5903F0327}" dt="2023-03-09T20:01:44.329" v="3750"/>
        <pc:sldMasterMkLst>
          <pc:docMk/>
          <pc:sldMasterMk cId="2358386370" sldId="2147483648"/>
        </pc:sldMasterMkLst>
        <pc:spChg chg="mod">
          <ac:chgData name="Ruben Wiersma" userId="3594b430-535d-41be-b63f-97edd20b26ce" providerId="ADAL" clId="{D24C0CE8-08A2-D34F-90EF-4CA5903F0327}" dt="2023-03-03T12:42:22.367" v="3552" actId="14100"/>
          <ac:spMkLst>
            <pc:docMk/>
            <pc:sldMasterMk cId="2358386370" sldId="2147483648"/>
            <ac:spMk id="4" creationId="{7E7DBF22-9FC4-C3DB-5861-26D155996549}"/>
          </ac:spMkLst>
        </pc:spChg>
        <pc:spChg chg="del mod">
          <ac:chgData name="Ruben Wiersma" userId="3594b430-535d-41be-b63f-97edd20b26ce" providerId="ADAL" clId="{D24C0CE8-08A2-D34F-90EF-4CA5903F0327}" dt="2023-03-02T09:04:47.031" v="2783" actId="478"/>
          <ac:spMkLst>
            <pc:docMk/>
            <pc:sldMasterMk cId="2358386370" sldId="2147483648"/>
            <ac:spMk id="5" creationId="{BF084AD8-214B-0DFF-C67A-0E5E8C4F702E}"/>
          </ac:spMkLst>
        </pc:spChg>
        <pc:spChg chg="mod">
          <ac:chgData name="Ruben Wiersma" userId="3594b430-535d-41be-b63f-97edd20b26ce" providerId="ADAL" clId="{D24C0CE8-08A2-D34F-90EF-4CA5903F0327}" dt="2023-03-09T20:01:44.329" v="3750"/>
          <ac:spMkLst>
            <pc:docMk/>
            <pc:sldMasterMk cId="2358386370" sldId="2147483648"/>
            <ac:spMk id="5" creationId="{CE5EF6B7-61C6-9F6D-423D-EE570CF0212A}"/>
          </ac:spMkLst>
        </pc:spChg>
        <pc:spChg chg="mod">
          <ac:chgData name="Ruben Wiersma" userId="3594b430-535d-41be-b63f-97edd20b26ce" providerId="ADAL" clId="{D24C0CE8-08A2-D34F-90EF-4CA5903F0327}" dt="2023-03-02T16:01:12.943" v="2969"/>
          <ac:spMkLst>
            <pc:docMk/>
            <pc:sldMasterMk cId="2358386370" sldId="2147483648"/>
            <ac:spMk id="5" creationId="{FC11C488-A3E8-8DBD-B554-E999FFD1D5D2}"/>
          </ac:spMkLst>
        </pc:spChg>
        <pc:spChg chg="mod">
          <ac:chgData name="Ruben Wiersma" userId="3594b430-535d-41be-b63f-97edd20b26ce" providerId="ADAL" clId="{D24C0CE8-08A2-D34F-90EF-4CA5903F0327}" dt="2023-03-03T12:42:07.159" v="3550" actId="14100"/>
          <ac:spMkLst>
            <pc:docMk/>
            <pc:sldMasterMk cId="2358386370" sldId="2147483648"/>
            <ac:spMk id="6" creationId="{E5166E27-08BD-9A61-A638-94ACBF81C8D8}"/>
          </ac:spMkLst>
        </pc:spChg>
        <pc:spChg chg="add del mod">
          <ac:chgData name="Ruben Wiersma" userId="3594b430-535d-41be-b63f-97edd20b26ce" providerId="ADAL" clId="{D24C0CE8-08A2-D34F-90EF-4CA5903F0327}" dt="2023-02-28T17:05:53.412" v="228" actId="478"/>
          <ac:spMkLst>
            <pc:docMk/>
            <pc:sldMasterMk cId="2358386370" sldId="2147483648"/>
            <ac:spMk id="7" creationId="{3AB4F88B-894F-39EA-EDB4-E8683052413B}"/>
          </ac:spMkLst>
        </pc:spChg>
        <pc:spChg chg="add mod">
          <ac:chgData name="Ruben Wiersma" userId="3594b430-535d-41be-b63f-97edd20b26ce" providerId="ADAL" clId="{D24C0CE8-08A2-D34F-90EF-4CA5903F0327}" dt="2023-03-03T12:41:02.902" v="3535" actId="167"/>
          <ac:spMkLst>
            <pc:docMk/>
            <pc:sldMasterMk cId="2358386370" sldId="2147483648"/>
            <ac:spMk id="7" creationId="{6D1ADE27-0D53-0E26-42D1-B054E590233E}"/>
          </ac:spMkLst>
        </pc:spChg>
        <pc:spChg chg="mod">
          <ac:chgData name="Ruben Wiersma" userId="3594b430-535d-41be-b63f-97edd20b26ce" providerId="ADAL" clId="{D24C0CE8-08A2-D34F-90EF-4CA5903F0327}" dt="2023-03-09T20:01:44.329" v="3750"/>
          <ac:spMkLst>
            <pc:docMk/>
            <pc:sldMasterMk cId="2358386370" sldId="2147483648"/>
            <ac:spMk id="7" creationId="{6DC40D22-CC44-9414-DC78-3B7D179D619F}"/>
          </ac:spMkLst>
        </pc:spChg>
        <pc:spChg chg="del mod">
          <ac:chgData name="Ruben Wiersma" userId="3594b430-535d-41be-b63f-97edd20b26ce" providerId="ADAL" clId="{D24C0CE8-08A2-D34F-90EF-4CA5903F0327}" dt="2023-03-02T09:04:35.679" v="2779" actId="478"/>
          <ac:spMkLst>
            <pc:docMk/>
            <pc:sldMasterMk cId="2358386370" sldId="2147483648"/>
            <ac:spMk id="7" creationId="{8C162ABD-6D19-B070-5E72-84A38F599077}"/>
          </ac:spMkLst>
        </pc:spChg>
        <pc:spChg chg="add mod">
          <ac:chgData name="Ruben Wiersma" userId="3594b430-535d-41be-b63f-97edd20b26ce" providerId="ADAL" clId="{D24C0CE8-08A2-D34F-90EF-4CA5903F0327}" dt="2023-03-03T12:41:02.902" v="3535" actId="167"/>
          <ac:spMkLst>
            <pc:docMk/>
            <pc:sldMasterMk cId="2358386370" sldId="2147483648"/>
            <ac:spMk id="8" creationId="{081CFC1B-9ACB-BAD5-1C04-8845CE7F748A}"/>
          </ac:spMkLst>
        </pc:spChg>
        <pc:spChg chg="del mod topLvl">
          <ac:chgData name="Ruben Wiersma" userId="3594b430-535d-41be-b63f-97edd20b26ce" providerId="ADAL" clId="{D24C0CE8-08A2-D34F-90EF-4CA5903F0327}" dt="2023-03-02T09:13:46.789" v="2891" actId="478"/>
          <ac:spMkLst>
            <pc:docMk/>
            <pc:sldMasterMk cId="2358386370" sldId="2147483648"/>
            <ac:spMk id="8" creationId="{570AC450-878A-B84E-9D1E-A547292318CE}"/>
          </ac:spMkLst>
        </pc:spChg>
        <pc:spChg chg="del mod">
          <ac:chgData name="Ruben Wiersma" userId="3594b430-535d-41be-b63f-97edd20b26ce" providerId="ADAL" clId="{D24C0CE8-08A2-D34F-90EF-4CA5903F0327}" dt="2023-03-02T09:03:40.949" v="2775" actId="478"/>
          <ac:spMkLst>
            <pc:docMk/>
            <pc:sldMasterMk cId="2358386370" sldId="2147483648"/>
            <ac:spMk id="9" creationId="{8FA59E4C-F5EC-6106-E516-2592BF3EA8F7}"/>
          </ac:spMkLst>
        </pc:spChg>
        <pc:spChg chg="mod">
          <ac:chgData name="Ruben Wiersma" userId="3594b430-535d-41be-b63f-97edd20b26ce" providerId="ADAL" clId="{D24C0CE8-08A2-D34F-90EF-4CA5903F0327}" dt="2023-03-02T16:01:16.841" v="2972"/>
          <ac:spMkLst>
            <pc:docMk/>
            <pc:sldMasterMk cId="2358386370" sldId="2147483648"/>
            <ac:spMk id="9" creationId="{A1D19EAA-D160-BA56-65D8-6F62AD0011BD}"/>
          </ac:spMkLst>
        </pc:spChg>
        <pc:spChg chg="mod">
          <ac:chgData name="Ruben Wiersma" userId="3594b430-535d-41be-b63f-97edd20b26ce" providerId="ADAL" clId="{D24C0CE8-08A2-D34F-90EF-4CA5903F0327}" dt="2023-03-09T19:53:16.750" v="3684" actId="1076"/>
          <ac:spMkLst>
            <pc:docMk/>
            <pc:sldMasterMk cId="2358386370" sldId="2147483648"/>
            <ac:spMk id="11" creationId="{AD28B9BB-79AE-52CF-FC6C-DE71E78C6BA1}"/>
          </ac:spMkLst>
        </pc:spChg>
        <pc:spChg chg="mod">
          <ac:chgData name="Ruben Wiersma" userId="3594b430-535d-41be-b63f-97edd20b26ce" providerId="ADAL" clId="{D24C0CE8-08A2-D34F-90EF-4CA5903F0327}" dt="2023-03-03T12:42:10.662" v="3551" actId="14100"/>
          <ac:spMkLst>
            <pc:docMk/>
            <pc:sldMasterMk cId="2358386370" sldId="2147483648"/>
            <ac:spMk id="14" creationId="{598A7B74-1A11-CB72-D0B4-27966EA6C64C}"/>
          </ac:spMkLst>
        </pc:spChg>
        <pc:spChg chg="mod">
          <ac:chgData name="Ruben Wiersma" userId="3594b430-535d-41be-b63f-97edd20b26ce" providerId="ADAL" clId="{D24C0CE8-08A2-D34F-90EF-4CA5903F0327}" dt="2023-03-03T12:45:36.447" v="3581" actId="167"/>
          <ac:spMkLst>
            <pc:docMk/>
            <pc:sldMasterMk cId="2358386370" sldId="2147483648"/>
            <ac:spMk id="15" creationId="{95CDF37A-86C9-D91A-0BE1-C0435C320694}"/>
          </ac:spMkLst>
        </pc:spChg>
        <pc:spChg chg="mod">
          <ac:chgData name="Ruben Wiersma" userId="3594b430-535d-41be-b63f-97edd20b26ce" providerId="ADAL" clId="{D24C0CE8-08A2-D34F-90EF-4CA5903F0327}" dt="2023-03-03T12:45:33.572" v="3580" actId="206"/>
          <ac:spMkLst>
            <pc:docMk/>
            <pc:sldMasterMk cId="2358386370" sldId="2147483648"/>
            <ac:spMk id="16" creationId="{173D95CB-40A1-8D76-DE63-A0B7B25496B5}"/>
          </ac:spMkLst>
        </pc:spChg>
        <pc:spChg chg="mod">
          <ac:chgData name="Ruben Wiersma" userId="3594b430-535d-41be-b63f-97edd20b26ce" providerId="ADAL" clId="{D24C0CE8-08A2-D34F-90EF-4CA5903F0327}" dt="2023-03-02T16:02:24.850" v="2991" actId="207"/>
          <ac:spMkLst>
            <pc:docMk/>
            <pc:sldMasterMk cId="2358386370" sldId="2147483648"/>
            <ac:spMk id="16" creationId="{93CD15E8-7007-CD7C-E00D-534AA98CF58B}"/>
          </ac:spMkLst>
        </pc:spChg>
        <pc:spChg chg="mod">
          <ac:chgData name="Ruben Wiersma" userId="3594b430-535d-41be-b63f-97edd20b26ce" providerId="ADAL" clId="{D24C0CE8-08A2-D34F-90EF-4CA5903F0327}" dt="2023-03-03T12:45:33.572" v="3580" actId="206"/>
          <ac:spMkLst>
            <pc:docMk/>
            <pc:sldMasterMk cId="2358386370" sldId="2147483648"/>
            <ac:spMk id="17" creationId="{1F55B41E-F448-0F37-AA59-4799B4D1A6E6}"/>
          </ac:spMkLst>
        </pc:spChg>
        <pc:spChg chg="del mod topLvl">
          <ac:chgData name="Ruben Wiersma" userId="3594b430-535d-41be-b63f-97edd20b26ce" providerId="ADAL" clId="{D24C0CE8-08A2-D34F-90EF-4CA5903F0327}" dt="2023-03-03T12:41:06.222" v="3536" actId="478"/>
          <ac:spMkLst>
            <pc:docMk/>
            <pc:sldMasterMk cId="2358386370" sldId="2147483648"/>
            <ac:spMk id="19" creationId="{686FFE34-2F52-2138-4ADD-2CDA4A9019C7}"/>
          </ac:spMkLst>
        </pc:spChg>
        <pc:spChg chg="del">
          <ac:chgData name="Ruben Wiersma" userId="3594b430-535d-41be-b63f-97edd20b26ce" providerId="ADAL" clId="{D24C0CE8-08A2-D34F-90EF-4CA5903F0327}" dt="2023-02-28T16:58:45.213" v="124" actId="478"/>
          <ac:spMkLst>
            <pc:docMk/>
            <pc:sldMasterMk cId="2358386370" sldId="2147483648"/>
            <ac:spMk id="20" creationId="{BE47342D-9FFD-8B96-B3DF-7411AE96C592}"/>
          </ac:spMkLst>
        </pc:spChg>
        <pc:spChg chg="mod">
          <ac:chgData name="Ruben Wiersma" userId="3594b430-535d-41be-b63f-97edd20b26ce" providerId="ADAL" clId="{D24C0CE8-08A2-D34F-90EF-4CA5903F0327}" dt="2023-03-02T09:10:46.822" v="2842"/>
          <ac:spMkLst>
            <pc:docMk/>
            <pc:sldMasterMk cId="2358386370" sldId="2147483648"/>
            <ac:spMk id="20" creationId="{F79439CC-A651-EFB1-CD06-F0BCD6A34243}"/>
          </ac:spMkLst>
        </pc:spChg>
        <pc:spChg chg="del mod">
          <ac:chgData name="Ruben Wiersma" userId="3594b430-535d-41be-b63f-97edd20b26ce" providerId="ADAL" clId="{D24C0CE8-08A2-D34F-90EF-4CA5903F0327}" dt="2023-03-03T12:18:22.168" v="3301" actId="478"/>
          <ac:spMkLst>
            <pc:docMk/>
            <pc:sldMasterMk cId="2358386370" sldId="2147483648"/>
            <ac:spMk id="21" creationId="{3D18A45F-08E2-9F1E-E247-8FEC22205C73}"/>
          </ac:spMkLst>
        </pc:spChg>
        <pc:spChg chg="add mod topLvl">
          <ac:chgData name="Ruben Wiersma" userId="3594b430-535d-41be-b63f-97edd20b26ce" providerId="ADAL" clId="{D24C0CE8-08A2-D34F-90EF-4CA5903F0327}" dt="2023-03-03T12:41:35.792" v="3544" actId="206"/>
          <ac:spMkLst>
            <pc:docMk/>
            <pc:sldMasterMk cId="2358386370" sldId="2147483648"/>
            <ac:spMk id="22" creationId="{5221D4DC-4503-4449-1FCC-24BCFD5A0378}"/>
          </ac:spMkLst>
        </pc:spChg>
        <pc:spChg chg="add mod">
          <ac:chgData name="Ruben Wiersma" userId="3594b430-535d-41be-b63f-97edd20b26ce" providerId="ADAL" clId="{D24C0CE8-08A2-D34F-90EF-4CA5903F0327}" dt="2023-02-28T17:26:05.797" v="860" actId="167"/>
          <ac:spMkLst>
            <pc:docMk/>
            <pc:sldMasterMk cId="2358386370" sldId="2147483648"/>
            <ac:spMk id="23" creationId="{E4404E15-C1D8-9465-9BC9-D50372665E6E}"/>
          </ac:spMkLst>
        </pc:spChg>
        <pc:spChg chg="add del mod">
          <ac:chgData name="Ruben Wiersma" userId="3594b430-535d-41be-b63f-97edd20b26ce" providerId="ADAL" clId="{D24C0CE8-08A2-D34F-90EF-4CA5903F0327}" dt="2023-03-02T16:09:36.108" v="3208" actId="478"/>
          <ac:spMkLst>
            <pc:docMk/>
            <pc:sldMasterMk cId="2358386370" sldId="2147483648"/>
            <ac:spMk id="24" creationId="{1CF0E284-9550-1ED3-DAA0-33A31740CEBF}"/>
          </ac:spMkLst>
        </pc:spChg>
        <pc:spChg chg="add del mod">
          <ac:chgData name="Ruben Wiersma" userId="3594b430-535d-41be-b63f-97edd20b26ce" providerId="ADAL" clId="{D24C0CE8-08A2-D34F-90EF-4CA5903F0327}" dt="2023-02-28T17:26:23.637" v="862" actId="167"/>
          <ac:spMkLst>
            <pc:docMk/>
            <pc:sldMasterMk cId="2358386370" sldId="2147483648"/>
            <ac:spMk id="24" creationId="{9F6CAC8E-8183-28F6-3C5B-C3FFA7A48C78}"/>
          </ac:spMkLst>
        </pc:spChg>
        <pc:spChg chg="add del mod topLvl">
          <ac:chgData name="Ruben Wiersma" userId="3594b430-535d-41be-b63f-97edd20b26ce" providerId="ADAL" clId="{D24C0CE8-08A2-D34F-90EF-4CA5903F0327}" dt="2023-03-03T12:40:10.182" v="3519" actId="478"/>
          <ac:spMkLst>
            <pc:docMk/>
            <pc:sldMasterMk cId="2358386370" sldId="2147483648"/>
            <ac:spMk id="25" creationId="{D91E1878-10C7-F598-DDC6-9F7E0963D5B6}"/>
          </ac:spMkLst>
        </pc:spChg>
        <pc:spChg chg="add del mod">
          <ac:chgData name="Ruben Wiersma" userId="3594b430-535d-41be-b63f-97edd20b26ce" providerId="ADAL" clId="{D24C0CE8-08A2-D34F-90EF-4CA5903F0327}" dt="2023-02-28T17:26:23.637" v="862" actId="167"/>
          <ac:spMkLst>
            <pc:docMk/>
            <pc:sldMasterMk cId="2358386370" sldId="2147483648"/>
            <ac:spMk id="25" creationId="{EC6803AB-46CE-5D10-5813-44B32DE8B37E}"/>
          </ac:spMkLst>
        </pc:spChg>
        <pc:spChg chg="add del mod">
          <ac:chgData name="Ruben Wiersma" userId="3594b430-535d-41be-b63f-97edd20b26ce" providerId="ADAL" clId="{D24C0CE8-08A2-D34F-90EF-4CA5903F0327}" dt="2023-03-02T16:14:19.856" v="3285" actId="767"/>
          <ac:spMkLst>
            <pc:docMk/>
            <pc:sldMasterMk cId="2358386370" sldId="2147483648"/>
            <ac:spMk id="26" creationId="{BC46BD2A-4E90-41F9-B4AF-2480467B0462}"/>
          </ac:spMkLst>
        </pc:spChg>
        <pc:spChg chg="mod">
          <ac:chgData name="Ruben Wiersma" userId="3594b430-535d-41be-b63f-97edd20b26ce" providerId="ADAL" clId="{D24C0CE8-08A2-D34F-90EF-4CA5903F0327}" dt="2023-03-02T09:11:22.690" v="2866" actId="571"/>
          <ac:spMkLst>
            <pc:docMk/>
            <pc:sldMasterMk cId="2358386370" sldId="2147483648"/>
            <ac:spMk id="26" creationId="{E085290D-894F-D96E-1D66-B5D2A94451F6}"/>
          </ac:spMkLst>
        </pc:spChg>
        <pc:spChg chg="mod">
          <ac:chgData name="Ruben Wiersma" userId="3594b430-535d-41be-b63f-97edd20b26ce" providerId="ADAL" clId="{D24C0CE8-08A2-D34F-90EF-4CA5903F0327}" dt="2023-03-03T12:48:01.083" v="3592"/>
          <ac:spMkLst>
            <pc:docMk/>
            <pc:sldMasterMk cId="2358386370" sldId="2147483648"/>
            <ac:spMk id="26" creationId="{ED448560-A4C8-8782-7D83-E15BB326A777}"/>
          </ac:spMkLst>
        </pc:spChg>
        <pc:spChg chg="mod">
          <ac:chgData name="Ruben Wiersma" userId="3594b430-535d-41be-b63f-97edd20b26ce" providerId="ADAL" clId="{D24C0CE8-08A2-D34F-90EF-4CA5903F0327}" dt="2023-03-03T12:48:01.083" v="3592"/>
          <ac:spMkLst>
            <pc:docMk/>
            <pc:sldMasterMk cId="2358386370" sldId="2147483648"/>
            <ac:spMk id="27" creationId="{3A700B42-272D-9A3A-DC7E-E91BAC35E26B}"/>
          </ac:spMkLst>
        </pc:spChg>
        <pc:spChg chg="add mod">
          <ac:chgData name="Ruben Wiersma" userId="3594b430-535d-41be-b63f-97edd20b26ce" providerId="ADAL" clId="{D24C0CE8-08A2-D34F-90EF-4CA5903F0327}" dt="2023-02-28T17:01:26.116" v="190" actId="571"/>
          <ac:spMkLst>
            <pc:docMk/>
            <pc:sldMasterMk cId="2358386370" sldId="2147483648"/>
            <ac:spMk id="27" creationId="{56699DCE-CF41-004D-D73A-090BB33E38F3}"/>
          </ac:spMkLst>
        </pc:spChg>
        <pc:spChg chg="add mod">
          <ac:chgData name="Ruben Wiersma" userId="3594b430-535d-41be-b63f-97edd20b26ce" providerId="ADAL" clId="{D24C0CE8-08A2-D34F-90EF-4CA5903F0327}" dt="2023-02-28T17:26:23.637" v="862" actId="167"/>
          <ac:spMkLst>
            <pc:docMk/>
            <pc:sldMasterMk cId="2358386370" sldId="2147483648"/>
            <ac:spMk id="28" creationId="{A188F8FF-465D-2CE5-A092-5B7EAD6D9487}"/>
          </ac:spMkLst>
        </pc:spChg>
        <pc:spChg chg="mod">
          <ac:chgData name="Ruben Wiersma" userId="3594b430-535d-41be-b63f-97edd20b26ce" providerId="ADAL" clId="{D24C0CE8-08A2-D34F-90EF-4CA5903F0327}" dt="2023-03-03T12:48:01.083" v="3592"/>
          <ac:spMkLst>
            <pc:docMk/>
            <pc:sldMasterMk cId="2358386370" sldId="2147483648"/>
            <ac:spMk id="28" creationId="{BF844BFF-F223-F431-E023-A449A6BA7646}"/>
          </ac:spMkLst>
        </pc:spChg>
        <pc:spChg chg="add del mod topLvl">
          <ac:chgData name="Ruben Wiersma" userId="3594b430-535d-41be-b63f-97edd20b26ce" providerId="ADAL" clId="{D24C0CE8-08A2-D34F-90EF-4CA5903F0327}" dt="2023-03-02T16:02:27.531" v="2995" actId="207"/>
          <ac:spMkLst>
            <pc:docMk/>
            <pc:sldMasterMk cId="2358386370" sldId="2147483648"/>
            <ac:spMk id="29" creationId="{B5F7005D-266A-8D7F-FD94-B8131BB180C5}"/>
          </ac:spMkLst>
        </pc:spChg>
        <pc:spChg chg="add del mod">
          <ac:chgData name="Ruben Wiersma" userId="3594b430-535d-41be-b63f-97edd20b26ce" providerId="ADAL" clId="{D24C0CE8-08A2-D34F-90EF-4CA5903F0327}" dt="2023-02-28T17:08:42.708" v="263" actId="767"/>
          <ac:spMkLst>
            <pc:docMk/>
            <pc:sldMasterMk cId="2358386370" sldId="2147483648"/>
            <ac:spMk id="30" creationId="{A32D4DC1-90B8-ED94-8FC0-3C26639E788D}"/>
          </ac:spMkLst>
        </pc:spChg>
        <pc:spChg chg="add del mod">
          <ac:chgData name="Ruben Wiersma" userId="3594b430-535d-41be-b63f-97edd20b26ce" providerId="ADAL" clId="{D24C0CE8-08A2-D34F-90EF-4CA5903F0327}" dt="2023-03-09T19:49:46.784" v="3654" actId="478"/>
          <ac:spMkLst>
            <pc:docMk/>
            <pc:sldMasterMk cId="2358386370" sldId="2147483648"/>
            <ac:spMk id="31" creationId="{225E7C66-F8B2-B4A0-42E7-B02C6300403D}"/>
          </ac:spMkLst>
        </pc:spChg>
        <pc:spChg chg="mod">
          <ac:chgData name="Ruben Wiersma" userId="3594b430-535d-41be-b63f-97edd20b26ce" providerId="ADAL" clId="{D24C0CE8-08A2-D34F-90EF-4CA5903F0327}" dt="2023-03-09T19:57:14.194" v="3728" actId="692"/>
          <ac:spMkLst>
            <pc:docMk/>
            <pc:sldMasterMk cId="2358386370" sldId="2147483648"/>
            <ac:spMk id="32" creationId="{3D9C3B43-9041-E007-ED62-9C9772D002A9}"/>
          </ac:spMkLst>
        </pc:spChg>
        <pc:spChg chg="mod">
          <ac:chgData name="Ruben Wiersma" userId="3594b430-535d-41be-b63f-97edd20b26ce" providerId="ADAL" clId="{D24C0CE8-08A2-D34F-90EF-4CA5903F0327}" dt="2023-03-09T19:57:43.072" v="3740" actId="1038"/>
          <ac:spMkLst>
            <pc:docMk/>
            <pc:sldMasterMk cId="2358386370" sldId="2147483648"/>
            <ac:spMk id="33" creationId="{FE25E38D-3FE7-84AC-C3A0-E86772AC9613}"/>
          </ac:spMkLst>
        </pc:spChg>
        <pc:spChg chg="add mod">
          <ac:chgData name="Ruben Wiersma" userId="3594b430-535d-41be-b63f-97edd20b26ce" providerId="ADAL" clId="{D24C0CE8-08A2-D34F-90EF-4CA5903F0327}" dt="2023-02-28T17:15:49.524" v="545" actId="571"/>
          <ac:spMkLst>
            <pc:docMk/>
            <pc:sldMasterMk cId="2358386370" sldId="2147483648"/>
            <ac:spMk id="34" creationId="{16D7F4DD-7764-A2F2-9B84-A9C811FD3E57}"/>
          </ac:spMkLst>
        </pc:spChg>
        <pc:spChg chg="add del mod">
          <ac:chgData name="Ruben Wiersma" userId="3594b430-535d-41be-b63f-97edd20b26ce" providerId="ADAL" clId="{D24C0CE8-08A2-D34F-90EF-4CA5903F0327}" dt="2023-02-28T17:17:41.580" v="583" actId="478"/>
          <ac:spMkLst>
            <pc:docMk/>
            <pc:sldMasterMk cId="2358386370" sldId="2147483648"/>
            <ac:spMk id="35" creationId="{B5F0F3B4-D4DF-5EBA-446E-DE6D44DB2E96}"/>
          </ac:spMkLst>
        </pc:spChg>
        <pc:spChg chg="add del mod">
          <ac:chgData name="Ruben Wiersma" userId="3594b430-535d-41be-b63f-97edd20b26ce" providerId="ADAL" clId="{D24C0CE8-08A2-D34F-90EF-4CA5903F0327}" dt="2023-02-28T17:26:26.697" v="864" actId="767"/>
          <ac:spMkLst>
            <pc:docMk/>
            <pc:sldMasterMk cId="2358386370" sldId="2147483648"/>
            <ac:spMk id="46" creationId="{CDE16A9B-EBB9-498B-0A3F-2ADB7A27DF7D}"/>
          </ac:spMkLst>
        </pc:spChg>
        <pc:grpChg chg="add del mod">
          <ac:chgData name="Ruben Wiersma" userId="3594b430-535d-41be-b63f-97edd20b26ce" providerId="ADAL" clId="{D24C0CE8-08A2-D34F-90EF-4CA5903F0327}" dt="2023-03-02T16:01:14.954" v="2970"/>
          <ac:grpSpMkLst>
            <pc:docMk/>
            <pc:sldMasterMk cId="2358386370" sldId="2147483648"/>
            <ac:grpSpMk id="2" creationId="{26C8F12B-60A2-A3BB-BF7A-71E87BC6C4FB}"/>
          </ac:grpSpMkLst>
        </pc:grpChg>
        <pc:grpChg chg="add mod">
          <ac:chgData name="Ruben Wiersma" userId="3594b430-535d-41be-b63f-97edd20b26ce" providerId="ADAL" clId="{D24C0CE8-08A2-D34F-90EF-4CA5903F0327}" dt="2023-03-09T20:01:44.329" v="3750"/>
          <ac:grpSpMkLst>
            <pc:docMk/>
            <pc:sldMasterMk cId="2358386370" sldId="2147483648"/>
            <ac:grpSpMk id="2" creationId="{88B7682C-97B6-AD5C-B8A2-5F21982E33CB}"/>
          </ac:grpSpMkLst>
        </pc:grpChg>
        <pc:grpChg chg="add del mod">
          <ac:chgData name="Ruben Wiersma" userId="3594b430-535d-41be-b63f-97edd20b26ce" providerId="ADAL" clId="{D24C0CE8-08A2-D34F-90EF-4CA5903F0327}" dt="2023-03-02T09:13:46.789" v="2891" actId="478"/>
          <ac:grpSpMkLst>
            <pc:docMk/>
            <pc:sldMasterMk cId="2358386370" sldId="2147483648"/>
            <ac:grpSpMk id="2" creationId="{B91F267B-C5D7-1ED4-5EEB-0BE1AA8CBF6B}"/>
          </ac:grpSpMkLst>
        </pc:grpChg>
        <pc:grpChg chg="add del">
          <ac:chgData name="Ruben Wiersma" userId="3594b430-535d-41be-b63f-97edd20b26ce" providerId="ADAL" clId="{D24C0CE8-08A2-D34F-90EF-4CA5903F0327}" dt="2023-03-03T12:21:29.745" v="3337" actId="164"/>
          <ac:grpSpMkLst>
            <pc:docMk/>
            <pc:sldMasterMk cId="2358386370" sldId="2147483648"/>
            <ac:grpSpMk id="5" creationId="{D14C89BB-29DE-763E-F19D-3C8A722815C7}"/>
          </ac:grpSpMkLst>
        </pc:grpChg>
        <pc:grpChg chg="add del mod">
          <ac:chgData name="Ruben Wiersma" userId="3594b430-535d-41be-b63f-97edd20b26ce" providerId="ADAL" clId="{D24C0CE8-08A2-D34F-90EF-4CA5903F0327}" dt="2023-03-02T16:01:40.147" v="2979"/>
          <ac:grpSpMkLst>
            <pc:docMk/>
            <pc:sldMasterMk cId="2358386370" sldId="2147483648"/>
            <ac:grpSpMk id="8" creationId="{75854410-7C85-0F5B-B742-BBEEB518854F}"/>
          </ac:grpSpMkLst>
        </pc:grpChg>
        <pc:grpChg chg="add del">
          <ac:chgData name="Ruben Wiersma" userId="3594b430-535d-41be-b63f-97edd20b26ce" providerId="ADAL" clId="{D24C0CE8-08A2-D34F-90EF-4CA5903F0327}" dt="2023-03-03T12:43:39.181" v="3563" actId="478"/>
          <ac:grpSpMkLst>
            <pc:docMk/>
            <pc:sldMasterMk cId="2358386370" sldId="2147483648"/>
            <ac:grpSpMk id="10" creationId="{0CFBCC42-AF77-454E-82D4-85B5AD0F524C}"/>
          </ac:grpSpMkLst>
        </pc:grpChg>
        <pc:grpChg chg="add del mod">
          <ac:chgData name="Ruben Wiersma" userId="3594b430-535d-41be-b63f-97edd20b26ce" providerId="ADAL" clId="{D24C0CE8-08A2-D34F-90EF-4CA5903F0327}" dt="2023-03-03T12:48:00.881" v="3591" actId="478"/>
          <ac:grpSpMkLst>
            <pc:docMk/>
            <pc:sldMasterMk cId="2358386370" sldId="2147483648"/>
            <ac:grpSpMk id="12" creationId="{8CBF840A-A4AB-398C-96DD-4C8635338693}"/>
          </ac:grpSpMkLst>
        </pc:grpChg>
        <pc:grpChg chg="add del mod">
          <ac:chgData name="Ruben Wiersma" userId="3594b430-535d-41be-b63f-97edd20b26ce" providerId="ADAL" clId="{D24C0CE8-08A2-D34F-90EF-4CA5903F0327}" dt="2023-03-03T12:22:58.336" v="3384" actId="164"/>
          <ac:grpSpMkLst>
            <pc:docMk/>
            <pc:sldMasterMk cId="2358386370" sldId="2147483648"/>
            <ac:grpSpMk id="12" creationId="{A3758C71-4E0E-FB51-C161-8584ADBD8263}"/>
          </ac:grpSpMkLst>
        </pc:grpChg>
        <pc:grpChg chg="add del mod">
          <ac:chgData name="Ruben Wiersma" userId="3594b430-535d-41be-b63f-97edd20b26ce" providerId="ADAL" clId="{D24C0CE8-08A2-D34F-90EF-4CA5903F0327}" dt="2023-03-02T16:02:25.507" v="2992"/>
          <ac:grpSpMkLst>
            <pc:docMk/>
            <pc:sldMasterMk cId="2358386370" sldId="2147483648"/>
            <ac:grpSpMk id="15" creationId="{3D4B67AB-EB71-F391-474B-0B6073C604DB}"/>
          </ac:grpSpMkLst>
        </pc:grpChg>
        <pc:grpChg chg="add del">
          <ac:chgData name="Ruben Wiersma" userId="3594b430-535d-41be-b63f-97edd20b26ce" providerId="ADAL" clId="{D24C0CE8-08A2-D34F-90EF-4CA5903F0327}" dt="2023-03-03T12:25:24.063" v="3423" actId="164"/>
          <ac:grpSpMkLst>
            <pc:docMk/>
            <pc:sldMasterMk cId="2358386370" sldId="2147483648"/>
            <ac:grpSpMk id="15" creationId="{510E3ECB-309D-E724-0DCA-704D309F572E}"/>
          </ac:grpSpMkLst>
        </pc:grpChg>
        <pc:grpChg chg="add del mod">
          <ac:chgData name="Ruben Wiersma" userId="3594b430-535d-41be-b63f-97edd20b26ce" providerId="ADAL" clId="{D24C0CE8-08A2-D34F-90EF-4CA5903F0327}" dt="2023-03-03T12:40:07.392" v="3518" actId="165"/>
          <ac:grpSpMkLst>
            <pc:docMk/>
            <pc:sldMasterMk cId="2358386370" sldId="2147483648"/>
            <ac:grpSpMk id="18" creationId="{6F16AAA2-C123-B85B-5C13-3994FE89545D}"/>
          </ac:grpSpMkLst>
        </pc:grpChg>
        <pc:grpChg chg="add del mod">
          <ac:chgData name="Ruben Wiersma" userId="3594b430-535d-41be-b63f-97edd20b26ce" providerId="ADAL" clId="{D24C0CE8-08A2-D34F-90EF-4CA5903F0327}" dt="2023-03-02T09:10:47.699" v="2843"/>
          <ac:grpSpMkLst>
            <pc:docMk/>
            <pc:sldMasterMk cId="2358386370" sldId="2147483648"/>
            <ac:grpSpMk id="19" creationId="{AB7A4923-C8B6-6156-FD44-2CF312B3A1F9}"/>
          </ac:grpSpMkLst>
        </pc:grpChg>
        <pc:grpChg chg="add del mod">
          <ac:chgData name="Ruben Wiersma" userId="3594b430-535d-41be-b63f-97edd20b26ce" providerId="ADAL" clId="{D24C0CE8-08A2-D34F-90EF-4CA5903F0327}" dt="2023-03-03T12:48:36.508" v="3598" actId="478"/>
          <ac:grpSpMkLst>
            <pc:docMk/>
            <pc:sldMasterMk cId="2358386370" sldId="2147483648"/>
            <ac:grpSpMk id="24" creationId="{888E440D-AE00-B677-C24F-94B446FE142B}"/>
          </ac:grpSpMkLst>
        </pc:grpChg>
        <pc:grpChg chg="add mod">
          <ac:chgData name="Ruben Wiersma" userId="3594b430-535d-41be-b63f-97edd20b26ce" providerId="ADAL" clId="{D24C0CE8-08A2-D34F-90EF-4CA5903F0327}" dt="2023-03-02T09:11:22.690" v="2866" actId="571"/>
          <ac:grpSpMkLst>
            <pc:docMk/>
            <pc:sldMasterMk cId="2358386370" sldId="2147483648"/>
            <ac:grpSpMk id="25" creationId="{FBE0DE48-9CE7-CB2A-29AE-CA7EA59482AD}"/>
          </ac:grpSpMkLst>
        </pc:grpChg>
        <pc:grpChg chg="add del">
          <ac:chgData name="Ruben Wiersma" userId="3594b430-535d-41be-b63f-97edd20b26ce" providerId="ADAL" clId="{D24C0CE8-08A2-D34F-90EF-4CA5903F0327}" dt="2023-02-28T18:19:01.910" v="2511" actId="478"/>
          <ac:grpSpMkLst>
            <pc:docMk/>
            <pc:sldMasterMk cId="2358386370" sldId="2147483648"/>
            <ac:grpSpMk id="29" creationId="{FA34A43A-69D9-93E3-2F75-6A5A23AF31FE}"/>
          </ac:grpSpMkLst>
        </pc:grpChg>
        <pc:grpChg chg="add del mod">
          <ac:chgData name="Ruben Wiersma" userId="3594b430-535d-41be-b63f-97edd20b26ce" providerId="ADAL" clId="{D24C0CE8-08A2-D34F-90EF-4CA5903F0327}" dt="2023-03-09T20:01:43.978" v="3749" actId="478"/>
          <ac:grpSpMkLst>
            <pc:docMk/>
            <pc:sldMasterMk cId="2358386370" sldId="2147483648"/>
            <ac:grpSpMk id="30" creationId="{1F681D9D-A801-E18C-8FB2-6060EE3D983C}"/>
          </ac:grpSpMkLst>
        </pc:grpChg>
        <pc:grpChg chg="add del mod">
          <ac:chgData name="Ruben Wiersma" userId="3594b430-535d-41be-b63f-97edd20b26ce" providerId="ADAL" clId="{D24C0CE8-08A2-D34F-90EF-4CA5903F0327}" dt="2023-03-02T16:02:45.718" v="2997" actId="478"/>
          <ac:grpSpMkLst>
            <pc:docMk/>
            <pc:sldMasterMk cId="2358386370" sldId="2147483648"/>
            <ac:grpSpMk id="30" creationId="{66E4B3BE-0F3C-2092-576C-8397FE30C5F6}"/>
          </ac:grpSpMkLst>
        </pc:grpChg>
        <pc:picChg chg="add del mod">
          <ac:chgData name="Ruben Wiersma" userId="3594b430-535d-41be-b63f-97edd20b26ce" providerId="ADAL" clId="{D24C0CE8-08A2-D34F-90EF-4CA5903F0327}" dt="2023-03-03T12:29:59.588" v="3440" actId="478"/>
          <ac:picMkLst>
            <pc:docMk/>
            <pc:sldMasterMk cId="2358386370" sldId="2147483648"/>
            <ac:picMk id="2" creationId="{952A0D82-C22B-8825-E5F4-8CB5BF1BE78A}"/>
          </ac:picMkLst>
        </pc:picChg>
        <pc:picChg chg="del mod">
          <ac:chgData name="Ruben Wiersma" userId="3594b430-535d-41be-b63f-97edd20b26ce" providerId="ADAL" clId="{D24C0CE8-08A2-D34F-90EF-4CA5903F0327}" dt="2023-02-28T16:58:42.357" v="123" actId="478"/>
          <ac:picMkLst>
            <pc:docMk/>
            <pc:sldMasterMk cId="2358386370" sldId="2147483648"/>
            <ac:picMk id="2" creationId="{C4A47B86-22F0-8F3C-7368-93F107799B23}"/>
          </ac:picMkLst>
        </pc:picChg>
        <pc:picChg chg="add del mod">
          <ac:chgData name="Ruben Wiersma" userId="3594b430-535d-41be-b63f-97edd20b26ce" providerId="ADAL" clId="{D24C0CE8-08A2-D34F-90EF-4CA5903F0327}" dt="2023-03-03T12:21:32.356" v="3343" actId="571"/>
          <ac:picMkLst>
            <pc:docMk/>
            <pc:sldMasterMk cId="2358386370" sldId="2147483648"/>
            <ac:picMk id="2" creationId="{D12055E6-8BDE-28BB-4675-6AC898CA7E9B}"/>
          </ac:picMkLst>
        </pc:picChg>
        <pc:picChg chg="add del mod">
          <ac:chgData name="Ruben Wiersma" userId="3594b430-535d-41be-b63f-97edd20b26ce" providerId="ADAL" clId="{D24C0CE8-08A2-D34F-90EF-4CA5903F0327}" dt="2023-02-28T17:02:33.013" v="204" actId="478"/>
          <ac:picMkLst>
            <pc:docMk/>
            <pc:sldMasterMk cId="2358386370" sldId="2147483648"/>
            <ac:picMk id="5" creationId="{61988935-BDBC-885E-18CF-0B094DB57F68}"/>
          </ac:picMkLst>
        </pc:picChg>
        <pc:picChg chg="add del mod">
          <ac:chgData name="Ruben Wiersma" userId="3594b430-535d-41be-b63f-97edd20b26ce" providerId="ADAL" clId="{D24C0CE8-08A2-D34F-90EF-4CA5903F0327}" dt="2023-03-03T12:40:51.486" v="3532" actId="478"/>
          <ac:picMkLst>
            <pc:docMk/>
            <pc:sldMasterMk cId="2358386370" sldId="2147483648"/>
            <ac:picMk id="5" creationId="{767945B8-53F5-747F-4873-7D1CB9D12DDF}"/>
          </ac:picMkLst>
        </pc:picChg>
        <pc:picChg chg="add del mod">
          <ac:chgData name="Ruben Wiersma" userId="3594b430-535d-41be-b63f-97edd20b26ce" providerId="ADAL" clId="{D24C0CE8-08A2-D34F-90EF-4CA5903F0327}" dt="2023-03-03T12:25:32.074" v="3434" actId="478"/>
          <ac:picMkLst>
            <pc:docMk/>
            <pc:sldMasterMk cId="2358386370" sldId="2147483648"/>
            <ac:picMk id="7" creationId="{344B49F3-11B2-1152-FA0A-4A8464A4DE16}"/>
          </ac:picMkLst>
        </pc:picChg>
        <pc:picChg chg="mod">
          <ac:chgData name="Ruben Wiersma" userId="3594b430-535d-41be-b63f-97edd20b26ce" providerId="ADAL" clId="{D24C0CE8-08A2-D34F-90EF-4CA5903F0327}" dt="2023-03-02T16:01:12.943" v="2969"/>
          <ac:picMkLst>
            <pc:docMk/>
            <pc:sldMasterMk cId="2358386370" sldId="2147483648"/>
            <ac:picMk id="7" creationId="{C4FF5530-DC7E-5183-7F7A-2E7218BF2A58}"/>
          </ac:picMkLst>
        </pc:picChg>
        <pc:picChg chg="add del mod">
          <ac:chgData name="Ruben Wiersma" userId="3594b430-535d-41be-b63f-97edd20b26ce" providerId="ADAL" clId="{D24C0CE8-08A2-D34F-90EF-4CA5903F0327}" dt="2023-02-28T17:02:34.072" v="205" actId="478"/>
          <ac:picMkLst>
            <pc:docMk/>
            <pc:sldMasterMk cId="2358386370" sldId="2147483648"/>
            <ac:picMk id="8" creationId="{064925F9-FAF6-8273-EA30-D4485397C2B6}"/>
          </ac:picMkLst>
        </pc:picChg>
        <pc:picChg chg="mod">
          <ac:chgData name="Ruben Wiersma" userId="3594b430-535d-41be-b63f-97edd20b26ce" providerId="ADAL" clId="{D24C0CE8-08A2-D34F-90EF-4CA5903F0327}" dt="2023-03-09T20:01:44.329" v="3750"/>
          <ac:picMkLst>
            <pc:docMk/>
            <pc:sldMasterMk cId="2358386370" sldId="2147483648"/>
            <ac:picMk id="8" creationId="{8A974C21-68F1-B3DA-0257-7BD725810EE1}"/>
          </ac:picMkLst>
        </pc:picChg>
        <pc:picChg chg="add del mod">
          <ac:chgData name="Ruben Wiersma" userId="3594b430-535d-41be-b63f-97edd20b26ce" providerId="ADAL" clId="{D24C0CE8-08A2-D34F-90EF-4CA5903F0327}" dt="2023-03-03T12:23:14.561" v="3395" actId="478"/>
          <ac:picMkLst>
            <pc:docMk/>
            <pc:sldMasterMk cId="2358386370" sldId="2147483648"/>
            <ac:picMk id="8" creationId="{B1A690D6-1CB2-8D67-5353-CECF365D76B8}"/>
          </ac:picMkLst>
        </pc:picChg>
        <pc:picChg chg="add del mod">
          <ac:chgData name="Ruben Wiersma" userId="3594b430-535d-41be-b63f-97edd20b26ce" providerId="ADAL" clId="{D24C0CE8-08A2-D34F-90EF-4CA5903F0327}" dt="2023-03-03T12:23:08.485" v="3392" actId="478"/>
          <ac:picMkLst>
            <pc:docMk/>
            <pc:sldMasterMk cId="2358386370" sldId="2147483648"/>
            <ac:picMk id="9" creationId="{18405CD7-CD1B-8174-5D99-C37E8268DACE}"/>
          </ac:picMkLst>
        </pc:picChg>
        <pc:picChg chg="add mod">
          <ac:chgData name="Ruben Wiersma" userId="3594b430-535d-41be-b63f-97edd20b26ce" providerId="ADAL" clId="{D24C0CE8-08A2-D34F-90EF-4CA5903F0327}" dt="2023-03-03T12:40:43.995" v="3530" actId="571"/>
          <ac:picMkLst>
            <pc:docMk/>
            <pc:sldMasterMk cId="2358386370" sldId="2147483648"/>
            <ac:picMk id="9" creationId="{DA3BD1C2-9435-DC1C-856B-F5023E79E223}"/>
          </ac:picMkLst>
        </pc:picChg>
        <pc:picChg chg="add mod">
          <ac:chgData name="Ruben Wiersma" userId="3594b430-535d-41be-b63f-97edd20b26ce" providerId="ADAL" clId="{D24C0CE8-08A2-D34F-90EF-4CA5903F0327}" dt="2023-03-03T12:21:53.418" v="3351" actId="571"/>
          <ac:picMkLst>
            <pc:docMk/>
            <pc:sldMasterMk cId="2358386370" sldId="2147483648"/>
            <ac:picMk id="10" creationId="{13C5A4CB-6FBF-920B-7EBD-6D70482641DF}"/>
          </ac:picMkLst>
        </pc:picChg>
        <pc:picChg chg="add del mod topLvl">
          <ac:chgData name="Ruben Wiersma" userId="3594b430-535d-41be-b63f-97edd20b26ce" providerId="ADAL" clId="{D24C0CE8-08A2-D34F-90EF-4CA5903F0327}" dt="2023-03-02T16:01:41.127" v="2981" actId="478"/>
          <ac:picMkLst>
            <pc:docMk/>
            <pc:sldMasterMk cId="2358386370" sldId="2147483648"/>
            <ac:picMk id="10" creationId="{33AF5FDD-1E84-912C-C903-A9BBA623E1AB}"/>
          </ac:picMkLst>
        </pc:picChg>
        <pc:picChg chg="add del mod">
          <ac:chgData name="Ruben Wiersma" userId="3594b430-535d-41be-b63f-97edd20b26ce" providerId="ADAL" clId="{D24C0CE8-08A2-D34F-90EF-4CA5903F0327}" dt="2023-02-28T16:51:40.586" v="24" actId="931"/>
          <ac:picMkLst>
            <pc:docMk/>
            <pc:sldMasterMk cId="2358386370" sldId="2147483648"/>
            <ac:picMk id="10" creationId="{4F1BA70C-2B6B-7809-3081-37B679BF4FE9}"/>
          </ac:picMkLst>
        </pc:picChg>
        <pc:picChg chg="mod">
          <ac:chgData name="Ruben Wiersma" userId="3594b430-535d-41be-b63f-97edd20b26ce" providerId="ADAL" clId="{D24C0CE8-08A2-D34F-90EF-4CA5903F0327}" dt="2023-03-02T16:01:16.841" v="2972"/>
          <ac:picMkLst>
            <pc:docMk/>
            <pc:sldMasterMk cId="2358386370" sldId="2147483648"/>
            <ac:picMk id="12" creationId="{83F6DFF8-FDE4-CCED-AACA-89A2AF069719}"/>
          </ac:picMkLst>
        </pc:picChg>
        <pc:picChg chg="add 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5" creationId="{979E1F93-0293-DB23-83B6-410EAD058950}"/>
          </ac:picMkLst>
        </pc:picChg>
        <pc:picChg chg="add mod">
          <ac:chgData name="Ruben Wiersma" userId="3594b430-535d-41be-b63f-97edd20b26ce" providerId="ADAL" clId="{D24C0CE8-08A2-D34F-90EF-4CA5903F0327}" dt="2023-02-28T17:25:43.957" v="859" actId="1036"/>
          <ac:picMkLst>
            <pc:docMk/>
            <pc:sldMasterMk cId="2358386370" sldId="2147483648"/>
            <ac:picMk id="15" creationId="{FF0EBBB6-9D06-B2C0-6473-13F63055CFAF}"/>
          </ac:picMkLst>
        </pc:picChg>
        <pc:picChg chg="add 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6" creationId="{9C773DA5-973A-3988-9877-D4A319B26170}"/>
          </ac:picMkLst>
        </pc:picChg>
        <pc:picChg chg="add del mod">
          <ac:chgData name="Ruben Wiersma" userId="3594b430-535d-41be-b63f-97edd20b26ce" providerId="ADAL" clId="{D24C0CE8-08A2-D34F-90EF-4CA5903F0327}" dt="2023-02-28T16:54:15.779" v="38" actId="478"/>
          <ac:picMkLst>
            <pc:docMk/>
            <pc:sldMasterMk cId="2358386370" sldId="2147483648"/>
            <ac:picMk id="17" creationId="{02D95232-52A1-CA3D-FAC2-220DB904AEAC}"/>
          </ac:picMkLst>
        </pc:picChg>
        <pc:picChg chg="add 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7" creationId="{AB260A07-511F-E8C7-58FD-EC9EE05EBF03}"/>
          </ac:picMkLst>
        </pc:picChg>
        <pc:picChg chg="mod">
          <ac:chgData name="Ruben Wiersma" userId="3594b430-535d-41be-b63f-97edd20b26ce" providerId="ADAL" clId="{D24C0CE8-08A2-D34F-90EF-4CA5903F0327}" dt="2023-03-02T16:02:08.483" v="2987"/>
          <ac:picMkLst>
            <pc:docMk/>
            <pc:sldMasterMk cId="2358386370" sldId="2147483648"/>
            <ac:picMk id="17" creationId="{D574B9E8-37EF-5C49-65EC-2904A74B09E2}"/>
          </ac:picMkLst>
        </pc:picChg>
        <pc:picChg chg="del mod">
          <ac:chgData name="Ruben Wiersma" userId="3594b430-535d-41be-b63f-97edd20b26ce" providerId="ADAL" clId="{D24C0CE8-08A2-D34F-90EF-4CA5903F0327}" dt="2023-03-02T09:10:35.297" v="2839" actId="478"/>
          <ac:picMkLst>
            <pc:docMk/>
            <pc:sldMasterMk cId="2358386370" sldId="2147483648"/>
            <ac:picMk id="18" creationId="{2FAA94BF-A1D1-B10E-3E66-340E85CB7849}"/>
          </ac:picMkLst>
        </pc:picChg>
        <pc:picChg chg="mod topLvl">
          <ac:chgData name="Ruben Wiersma" userId="3594b430-535d-41be-b63f-97edd20b26ce" providerId="ADAL" clId="{D24C0CE8-08A2-D34F-90EF-4CA5903F0327}" dt="2023-03-03T12:42:40.809" v="3555" actId="1076"/>
          <ac:picMkLst>
            <pc:docMk/>
            <pc:sldMasterMk cId="2358386370" sldId="2147483648"/>
            <ac:picMk id="20" creationId="{C73EFC11-07CB-8EDC-128E-FE17A5A32E5C}"/>
          </ac:picMkLst>
        </pc:picChg>
        <pc:picChg chg="mod">
          <ac:chgData name="Ruben Wiersma" userId="3594b430-535d-41be-b63f-97edd20b26ce" providerId="ADAL" clId="{D24C0CE8-08A2-D34F-90EF-4CA5903F0327}" dt="2023-03-03T12:47:42.845" v="3586" actId="1037"/>
          <ac:picMkLst>
            <pc:docMk/>
            <pc:sldMasterMk cId="2358386370" sldId="2147483648"/>
            <ac:picMk id="21" creationId="{2F438B3D-581C-863E-74B6-98BF36C38BFA}"/>
          </ac:picMkLst>
        </pc:picChg>
        <pc:picChg chg="mod">
          <ac:chgData name="Ruben Wiersma" userId="3594b430-535d-41be-b63f-97edd20b26ce" providerId="ADAL" clId="{D24C0CE8-08A2-D34F-90EF-4CA5903F0327}" dt="2023-03-02T09:10:46.822" v="2842"/>
          <ac:picMkLst>
            <pc:docMk/>
            <pc:sldMasterMk cId="2358386370" sldId="2147483648"/>
            <ac:picMk id="22" creationId="{200321CA-4E21-E451-D11D-508C4647590F}"/>
          </ac:picMkLst>
        </pc:picChg>
        <pc:picChg chg="add del mod">
          <ac:chgData name="Ruben Wiersma" userId="3594b430-535d-41be-b63f-97edd20b26ce" providerId="ADAL" clId="{D24C0CE8-08A2-D34F-90EF-4CA5903F0327}" dt="2023-02-28T16:55:34.829" v="76" actId="478"/>
          <ac:picMkLst>
            <pc:docMk/>
            <pc:sldMasterMk cId="2358386370" sldId="2147483648"/>
            <ac:picMk id="22" creationId="{B691F26B-6DEC-167F-475A-24F0B34193EC}"/>
          </ac:picMkLst>
        </pc:picChg>
        <pc:picChg chg="add mod">
          <ac:chgData name="Ruben Wiersma" userId="3594b430-535d-41be-b63f-97edd20b26ce" providerId="ADAL" clId="{D24C0CE8-08A2-D34F-90EF-4CA5903F0327}" dt="2023-03-03T12:42:31.431" v="3554" actId="1076"/>
          <ac:picMkLst>
            <pc:docMk/>
            <pc:sldMasterMk cId="2358386370" sldId="2147483648"/>
            <ac:picMk id="23" creationId="{91ED5C52-95CE-C96E-0690-A871FA5DA466}"/>
          </ac:picMkLst>
        </pc:picChg>
        <pc:picChg chg="add del mod">
          <ac:chgData name="Ruben Wiersma" userId="3594b430-535d-41be-b63f-97edd20b26ce" providerId="ADAL" clId="{D24C0CE8-08A2-D34F-90EF-4CA5903F0327}" dt="2023-03-02T09:11:29.290" v="2873" actId="478"/>
          <ac:picMkLst>
            <pc:docMk/>
            <pc:sldMasterMk cId="2358386370" sldId="2147483648"/>
            <ac:picMk id="24" creationId="{7A7E66AE-FEA6-63F2-2213-18F43D28FDD5}"/>
          </ac:picMkLst>
        </pc:picChg>
        <pc:picChg chg="mod">
          <ac:chgData name="Ruben Wiersma" userId="3594b430-535d-41be-b63f-97edd20b26ce" providerId="ADAL" clId="{D24C0CE8-08A2-D34F-90EF-4CA5903F0327}" dt="2023-03-02T09:11:22.690" v="2866" actId="571"/>
          <ac:picMkLst>
            <pc:docMk/>
            <pc:sldMasterMk cId="2358386370" sldId="2147483648"/>
            <ac:picMk id="27" creationId="{CAA6DE7F-7D9A-5F29-E1B7-5372F3F2C727}"/>
          </ac:picMkLst>
        </pc:picChg>
        <pc:picChg chg="add mod">
          <ac:chgData name="Ruben Wiersma" userId="3594b430-535d-41be-b63f-97edd20b26ce" providerId="ADAL" clId="{D24C0CE8-08A2-D34F-90EF-4CA5903F0327}" dt="2023-03-02T09:11:22.690" v="2866" actId="571"/>
          <ac:picMkLst>
            <pc:docMk/>
            <pc:sldMasterMk cId="2358386370" sldId="2147483648"/>
            <ac:picMk id="28" creationId="{72E469BF-4FAB-D4C7-1F2E-B0527A49DAB9}"/>
          </ac:picMkLst>
        </pc:picChg>
        <pc:picChg chg="mod">
          <ac:chgData name="Ruben Wiersma" userId="3594b430-535d-41be-b63f-97edd20b26ce" providerId="ADAL" clId="{D24C0CE8-08A2-D34F-90EF-4CA5903F0327}" dt="2023-03-03T12:48:01.083" v="3592"/>
          <ac:picMkLst>
            <pc:docMk/>
            <pc:sldMasterMk cId="2358386370" sldId="2147483648"/>
            <ac:picMk id="29" creationId="{A90CBC96-2946-206B-D784-63BED1CA264D}"/>
          </ac:picMkLst>
        </pc:picChg>
        <pc:picChg chg="add del">
          <ac:chgData name="Ruben Wiersma" userId="3594b430-535d-41be-b63f-97edd20b26ce" providerId="ADAL" clId="{D24C0CE8-08A2-D34F-90EF-4CA5903F0327}" dt="2023-02-28T17:14:48.858" v="489"/>
          <ac:picMkLst>
            <pc:docMk/>
            <pc:sldMasterMk cId="2358386370" sldId="2147483648"/>
            <ac:picMk id="31" creationId="{B8A47DE9-4367-F8D9-DB79-6B9B55877FF7}"/>
          </ac:picMkLst>
        </pc:picChg>
        <pc:picChg chg="add del mod">
          <ac:chgData name="Ruben Wiersma" userId="3594b430-535d-41be-b63f-97edd20b26ce" providerId="ADAL" clId="{D24C0CE8-08A2-D34F-90EF-4CA5903F0327}" dt="2023-02-28T17:16:23.189" v="565" actId="478"/>
          <ac:picMkLst>
            <pc:docMk/>
            <pc:sldMasterMk cId="2358386370" sldId="2147483648"/>
            <ac:picMk id="33" creationId="{2AE7235E-C09E-83BC-1772-3F0B09F27D49}"/>
          </ac:picMkLst>
        </pc:picChg>
        <pc:picChg chg="mod">
          <ac:chgData name="Ruben Wiersma" userId="3594b430-535d-41be-b63f-97edd20b26ce" providerId="ADAL" clId="{D24C0CE8-08A2-D34F-90EF-4CA5903F0327}" dt="2023-03-09T19:58:51.551" v="3743" actId="1036"/>
          <ac:picMkLst>
            <pc:docMk/>
            <pc:sldMasterMk cId="2358386370" sldId="2147483648"/>
            <ac:picMk id="34" creationId="{C6FBA908-6D3C-E63C-7CFD-90B64BBE7123}"/>
          </ac:picMkLst>
        </pc:picChg>
        <pc:picChg chg="add del mod">
          <ac:chgData name="Ruben Wiersma" userId="3594b430-535d-41be-b63f-97edd20b26ce" providerId="ADAL" clId="{D24C0CE8-08A2-D34F-90EF-4CA5903F0327}" dt="2023-02-28T17:17:11.655" v="572"/>
          <ac:picMkLst>
            <pc:docMk/>
            <pc:sldMasterMk cId="2358386370" sldId="2147483648"/>
            <ac:picMk id="37" creationId="{3DDF0543-17FE-A403-F048-B7E4126F4FDE}"/>
          </ac:picMkLst>
        </pc:picChg>
        <pc:picChg chg="add del">
          <ac:chgData name="Ruben Wiersma" userId="3594b430-535d-41be-b63f-97edd20b26ce" providerId="ADAL" clId="{D24C0CE8-08A2-D34F-90EF-4CA5903F0327}" dt="2023-02-28T17:17:14.602" v="574"/>
          <ac:picMkLst>
            <pc:docMk/>
            <pc:sldMasterMk cId="2358386370" sldId="2147483648"/>
            <ac:picMk id="38" creationId="{1BC84ED7-30F1-4131-F146-567F69027E72}"/>
          </ac:picMkLst>
        </pc:picChg>
        <pc:picChg chg="add del mod">
          <ac:chgData name="Ruben Wiersma" userId="3594b430-535d-41be-b63f-97edd20b26ce" providerId="ADAL" clId="{D24C0CE8-08A2-D34F-90EF-4CA5903F0327}" dt="2023-02-28T17:20:42.336" v="761" actId="478"/>
          <ac:picMkLst>
            <pc:docMk/>
            <pc:sldMasterMk cId="2358386370" sldId="2147483648"/>
            <ac:picMk id="40" creationId="{3709489F-9160-D505-49D9-87822D9134DA}"/>
          </ac:picMkLst>
        </pc:picChg>
        <pc:picChg chg="add del mod">
          <ac:chgData name="Ruben Wiersma" userId="3594b430-535d-41be-b63f-97edd20b26ce" providerId="ADAL" clId="{D24C0CE8-08A2-D34F-90EF-4CA5903F0327}" dt="2023-02-28T17:22:54.785" v="845" actId="478"/>
          <ac:picMkLst>
            <pc:docMk/>
            <pc:sldMasterMk cId="2358386370" sldId="2147483648"/>
            <ac:picMk id="45" creationId="{0FD51C4E-9CFF-4550-D90D-74C49BD17892}"/>
          </ac:picMkLst>
        </pc:picChg>
        <pc:cxnChg chg="add del mod">
          <ac:chgData name="Ruben Wiersma" userId="3594b430-535d-41be-b63f-97edd20b26ce" providerId="ADAL" clId="{D24C0CE8-08A2-D34F-90EF-4CA5903F0327}" dt="2023-03-02T09:08:38.773" v="2815" actId="478"/>
          <ac:cxnSpMkLst>
            <pc:docMk/>
            <pc:sldMasterMk cId="2358386370" sldId="2147483648"/>
            <ac:cxnSpMk id="12" creationId="{EAB6EBDD-7AAF-E0AF-4608-FD053BBCD197}"/>
          </ac:cxnSpMkLst>
        </pc:cxnChg>
        <pc:cxnChg chg="mod">
          <ac:chgData name="Ruben Wiersma" userId="3594b430-535d-41be-b63f-97edd20b26ce" providerId="ADAL" clId="{D24C0CE8-08A2-D34F-90EF-4CA5903F0327}" dt="2023-03-03T12:42:01.878" v="3549" actId="1076"/>
          <ac:cxnSpMkLst>
            <pc:docMk/>
            <pc:sldMasterMk cId="2358386370" sldId="2147483648"/>
            <ac:cxnSpMk id="13" creationId="{9E416190-7408-203E-775E-5ECBBB5A60F2}"/>
          </ac:cxnSpMkLst>
        </pc:cxnChg>
        <pc:cxnChg chg="add del mod">
          <ac:chgData name="Ruben Wiersma" userId="3594b430-535d-41be-b63f-97edd20b26ce" providerId="ADAL" clId="{D24C0CE8-08A2-D34F-90EF-4CA5903F0327}" dt="2023-02-28T17:02:37.330" v="206" actId="478"/>
          <ac:cxnSpMkLst>
            <pc:docMk/>
            <pc:sldMasterMk cId="2358386370" sldId="2147483648"/>
            <ac:cxnSpMk id="26" creationId="{9CBCD463-9018-7E94-50E0-D4DDDBC8EAFB}"/>
          </ac:cxnSpMkLst>
        </pc:cxnChg>
        <pc:sldLayoutChg chg="addSp delSp modSp">
          <pc:chgData name="Ruben Wiersma" userId="3594b430-535d-41be-b63f-97edd20b26ce" providerId="ADAL" clId="{D24C0CE8-08A2-D34F-90EF-4CA5903F0327}" dt="2023-02-28T17:10:40.133" v="291"/>
          <pc:sldLayoutMkLst>
            <pc:docMk/>
            <pc:sldMasterMk cId="2358386370" sldId="2147483648"/>
            <pc:sldLayoutMk cId="812244768" sldId="2147483649"/>
          </pc:sldLayoutMkLst>
          <pc:spChg chg="add mod">
            <ac:chgData name="Ruben Wiersma" userId="3594b430-535d-41be-b63f-97edd20b26ce" providerId="ADAL" clId="{D24C0CE8-08A2-D34F-90EF-4CA5903F0327}" dt="2023-02-28T17:10:40.133" v="291"/>
            <ac:spMkLst>
              <pc:docMk/>
              <pc:sldMasterMk cId="2358386370" sldId="2147483648"/>
              <pc:sldLayoutMk cId="812244768" sldId="2147483649"/>
              <ac:spMk id="3" creationId="{23E8D521-175F-9695-6288-70F4A34CDFC6}"/>
            </ac:spMkLst>
          </pc:spChg>
          <pc:spChg chg="add mod">
            <ac:chgData name="Ruben Wiersma" userId="3594b430-535d-41be-b63f-97edd20b26ce" providerId="ADAL" clId="{D24C0CE8-08A2-D34F-90EF-4CA5903F0327}" dt="2023-02-28T17:10:40.133" v="291"/>
            <ac:spMkLst>
              <pc:docMk/>
              <pc:sldMasterMk cId="2358386370" sldId="2147483648"/>
              <pc:sldLayoutMk cId="812244768" sldId="2147483649"/>
              <ac:spMk id="4" creationId="{D625A94A-79F3-A5C1-88DD-708289E5423F}"/>
            </ac:spMkLst>
          </pc:spChg>
          <pc:spChg chg="add mod">
            <ac:chgData name="Ruben Wiersma" userId="3594b430-535d-41be-b63f-97edd20b26ce" providerId="ADAL" clId="{D24C0CE8-08A2-D34F-90EF-4CA5903F0327}" dt="2023-02-28T17:10:40.133" v="291"/>
            <ac:spMkLst>
              <pc:docMk/>
              <pc:sldMasterMk cId="2358386370" sldId="2147483648"/>
              <pc:sldLayoutMk cId="812244768" sldId="2147483649"/>
              <ac:spMk id="5" creationId="{45DFFD3A-F370-DD24-6BE4-EE20794897BF}"/>
            </ac:spMkLst>
          </pc:spChg>
          <pc:spChg chg="del">
            <ac:chgData name="Ruben Wiersma" userId="3594b430-535d-41be-b63f-97edd20b26ce" providerId="ADAL" clId="{D24C0CE8-08A2-D34F-90EF-4CA5903F0327}" dt="2023-02-28T17:10:38.796" v="290"/>
            <ac:spMkLst>
              <pc:docMk/>
              <pc:sldMasterMk cId="2358386370" sldId="2147483648"/>
              <pc:sldLayoutMk cId="812244768" sldId="2147483649"/>
              <ac:spMk id="6" creationId="{245C01E8-C0CB-ADFC-5149-E1591470B417}"/>
            </ac:spMkLst>
          </pc:spChg>
          <pc:spChg chg="del">
            <ac:chgData name="Ruben Wiersma" userId="3594b430-535d-41be-b63f-97edd20b26ce" providerId="ADAL" clId="{D24C0CE8-08A2-D34F-90EF-4CA5903F0327}" dt="2023-02-28T17:10:38.796" v="290"/>
            <ac:spMkLst>
              <pc:docMk/>
              <pc:sldMasterMk cId="2358386370" sldId="2147483648"/>
              <pc:sldLayoutMk cId="812244768" sldId="2147483649"/>
              <ac:spMk id="9" creationId="{151C9B63-1CDD-8A51-4C42-1DB785B0ED4B}"/>
            </ac:spMkLst>
          </pc:spChg>
          <pc:spChg chg="del">
            <ac:chgData name="Ruben Wiersma" userId="3594b430-535d-41be-b63f-97edd20b26ce" providerId="ADAL" clId="{D24C0CE8-08A2-D34F-90EF-4CA5903F0327}" dt="2023-02-28T17:10:38.796" v="290"/>
            <ac:spMkLst>
              <pc:docMk/>
              <pc:sldMasterMk cId="2358386370" sldId="2147483648"/>
              <pc:sldLayoutMk cId="812244768" sldId="2147483649"/>
              <ac:spMk id="10" creationId="{A6874641-844C-216F-55B1-C8E96BEB90F9}"/>
            </ac:spMkLst>
          </pc:spChg>
        </pc:sldLayoutChg>
        <pc:sldLayoutChg chg="addSp delSp modSp mod">
          <pc:chgData name="Ruben Wiersma" userId="3594b430-535d-41be-b63f-97edd20b26ce" providerId="ADAL" clId="{D24C0CE8-08A2-D34F-90EF-4CA5903F0327}" dt="2023-02-28T17:40:57.090" v="1549" actId="6014"/>
          <pc:sldLayoutMkLst>
            <pc:docMk/>
            <pc:sldMasterMk cId="2358386370" sldId="2147483648"/>
            <pc:sldLayoutMk cId="1665907975" sldId="2147483650"/>
          </pc:sldLayoutMkLst>
          <pc:spChg chg="del">
            <ac:chgData name="Ruben Wiersma" userId="3594b430-535d-41be-b63f-97edd20b26ce" providerId="ADAL" clId="{D24C0CE8-08A2-D34F-90EF-4CA5903F0327}" dt="2023-02-28T17:10:28.034" v="286"/>
            <ac:spMkLst>
              <pc:docMk/>
              <pc:sldMasterMk cId="2358386370" sldId="2147483648"/>
              <pc:sldLayoutMk cId="1665907975" sldId="2147483650"/>
              <ac:spMk id="2" creationId="{4BA780D8-E2E1-5755-C45A-EE3E9B584B9D}"/>
            </ac:spMkLst>
          </pc:spChg>
          <pc:spChg chg="add mod">
            <ac:chgData name="Ruben Wiersma" userId="3594b430-535d-41be-b63f-97edd20b26ce" providerId="ADAL" clId="{D24C0CE8-08A2-D34F-90EF-4CA5903F0327}" dt="2023-02-28T17:10:29.833" v="287"/>
            <ac:spMkLst>
              <pc:docMk/>
              <pc:sldMasterMk cId="2358386370" sldId="2147483648"/>
              <pc:sldLayoutMk cId="1665907975" sldId="2147483650"/>
              <ac:spMk id="4" creationId="{181C3ADB-1BBE-29CD-F82F-E2B31507DB8A}"/>
            </ac:spMkLst>
          </pc:spChg>
          <pc:spChg chg="del">
            <ac:chgData name="Ruben Wiersma" userId="3594b430-535d-41be-b63f-97edd20b26ce" providerId="ADAL" clId="{D24C0CE8-08A2-D34F-90EF-4CA5903F0327}" dt="2023-02-28T17:10:31.889" v="288"/>
            <ac:spMkLst>
              <pc:docMk/>
              <pc:sldMasterMk cId="2358386370" sldId="2147483648"/>
              <pc:sldLayoutMk cId="1665907975" sldId="2147483650"/>
              <ac:spMk id="5" creationId="{820EB839-59CA-30C2-2CF7-8578954D8A7D}"/>
            </ac:spMkLst>
          </pc:spChg>
          <pc:spChg chg="add mod">
            <ac:chgData name="Ruben Wiersma" userId="3594b430-535d-41be-b63f-97edd20b26ce" providerId="ADAL" clId="{D24C0CE8-08A2-D34F-90EF-4CA5903F0327}" dt="2023-02-28T17:10:29.833" v="287"/>
            <ac:spMkLst>
              <pc:docMk/>
              <pc:sldMasterMk cId="2358386370" sldId="2147483648"/>
              <pc:sldLayoutMk cId="1665907975" sldId="2147483650"/>
              <ac:spMk id="6" creationId="{14BFCB2B-4F02-B503-C1D2-6EE8DF20074C}"/>
            </ac:spMkLst>
          </pc:spChg>
          <pc:spChg chg="add mod">
            <ac:chgData name="Ruben Wiersma" userId="3594b430-535d-41be-b63f-97edd20b26ce" providerId="ADAL" clId="{D24C0CE8-08A2-D34F-90EF-4CA5903F0327}" dt="2023-02-28T17:10:29.833" v="287"/>
            <ac:spMkLst>
              <pc:docMk/>
              <pc:sldMasterMk cId="2358386370" sldId="2147483648"/>
              <pc:sldLayoutMk cId="1665907975" sldId="2147483650"/>
              <ac:spMk id="7" creationId="{AEB28D5F-05D9-EDCA-A713-9E4713D45873}"/>
            </ac:spMkLst>
          </pc:spChg>
          <pc:spChg chg="del">
            <ac:chgData name="Ruben Wiersma" userId="3594b430-535d-41be-b63f-97edd20b26ce" providerId="ADAL" clId="{D24C0CE8-08A2-D34F-90EF-4CA5903F0327}" dt="2023-02-28T17:10:28.034" v="286"/>
            <ac:spMkLst>
              <pc:docMk/>
              <pc:sldMasterMk cId="2358386370" sldId="2147483648"/>
              <pc:sldLayoutMk cId="1665907975" sldId="2147483650"/>
              <ac:spMk id="8" creationId="{0FCCAF69-42FD-0738-D992-F65C527FA19E}"/>
            </ac:spMkLst>
          </pc:spChg>
          <pc:spChg chg="del">
            <ac:chgData name="Ruben Wiersma" userId="3594b430-535d-41be-b63f-97edd20b26ce" providerId="ADAL" clId="{D24C0CE8-08A2-D34F-90EF-4CA5903F0327}" dt="2023-02-28T17:10:28.034" v="286"/>
            <ac:spMkLst>
              <pc:docMk/>
              <pc:sldMasterMk cId="2358386370" sldId="2147483648"/>
              <pc:sldLayoutMk cId="1665907975" sldId="2147483650"/>
              <ac:spMk id="9" creationId="{83631B90-3B7D-4A58-8EC0-0026E99A4D17}"/>
            </ac:spMkLst>
          </pc:spChg>
          <pc:spChg chg="add mod">
            <ac:chgData name="Ruben Wiersma" userId="3594b430-535d-41be-b63f-97edd20b26ce" providerId="ADAL" clId="{D24C0CE8-08A2-D34F-90EF-4CA5903F0327}" dt="2023-02-28T17:10:33.346" v="289"/>
            <ac:spMkLst>
              <pc:docMk/>
              <pc:sldMasterMk cId="2358386370" sldId="2147483648"/>
              <pc:sldLayoutMk cId="1665907975" sldId="2147483650"/>
              <ac:spMk id="10" creationId="{04477822-C1C4-2ACE-C697-7C165BBEB777}"/>
            </ac:spMkLst>
          </pc:spChg>
        </pc:sldLayoutChg>
        <pc:sldLayoutChg chg="addSp delSp modSp mod setBg">
          <pc:chgData name="Ruben Wiersma" userId="3594b430-535d-41be-b63f-97edd20b26ce" providerId="ADAL" clId="{D24C0CE8-08A2-D34F-90EF-4CA5903F0327}" dt="2023-02-28T18:22:44.231" v="2541" actId="207"/>
          <pc:sldLayoutMkLst>
            <pc:docMk/>
            <pc:sldMasterMk cId="2358386370" sldId="2147483648"/>
            <pc:sldLayoutMk cId="4030547384" sldId="2147483651"/>
          </pc:sldLayoutMkLst>
          <pc:spChg chg="add mod">
            <ac:chgData name="Ruben Wiersma" userId="3594b430-535d-41be-b63f-97edd20b26ce" providerId="ADAL" clId="{D24C0CE8-08A2-D34F-90EF-4CA5903F0327}" dt="2023-02-28T18:22:44.231" v="2541" actId="207"/>
            <ac:spMkLst>
              <pc:docMk/>
              <pc:sldMasterMk cId="2358386370" sldId="2147483648"/>
              <pc:sldLayoutMk cId="4030547384" sldId="2147483651"/>
              <ac:spMk id="2" creationId="{0E46C38D-47A1-80EE-36FA-FF57460C3FD8}"/>
            </ac:spMkLst>
          </pc:spChg>
          <pc:spChg chg="add del">
            <ac:chgData name="Ruben Wiersma" userId="3594b430-535d-41be-b63f-97edd20b26ce" providerId="ADAL" clId="{D24C0CE8-08A2-D34F-90EF-4CA5903F0327}" dt="2023-02-28T18:20:09.706" v="2518" actId="478"/>
            <ac:spMkLst>
              <pc:docMk/>
              <pc:sldMasterMk cId="2358386370" sldId="2147483648"/>
              <pc:sldLayoutMk cId="4030547384" sldId="2147483651"/>
              <ac:spMk id="2" creationId="{DE109B8C-9C29-B540-4A09-6D82B40032AA}"/>
            </ac:spMkLst>
          </pc:spChg>
          <pc:spChg chg="add mod">
            <ac:chgData name="Ruben Wiersma" userId="3594b430-535d-41be-b63f-97edd20b26ce" providerId="ADAL" clId="{D24C0CE8-08A2-D34F-90EF-4CA5903F0327}" dt="2023-02-28T18:22:39.140" v="2540"/>
            <ac:spMkLst>
              <pc:docMk/>
              <pc:sldMasterMk cId="2358386370" sldId="2147483648"/>
              <pc:sldLayoutMk cId="4030547384" sldId="2147483651"/>
              <ac:spMk id="3" creationId="{46861E4F-374C-3603-4897-E3558FC169D2}"/>
            </ac:spMkLst>
          </pc:spChg>
          <pc:spChg chg="del">
            <ac:chgData name="Ruben Wiersma" userId="3594b430-535d-41be-b63f-97edd20b26ce" providerId="ADAL" clId="{D24C0CE8-08A2-D34F-90EF-4CA5903F0327}" dt="2023-02-28T18:20:09.706" v="2518" actId="478"/>
            <ac:spMkLst>
              <pc:docMk/>
              <pc:sldMasterMk cId="2358386370" sldId="2147483648"/>
              <pc:sldLayoutMk cId="4030547384" sldId="2147483651"/>
              <ac:spMk id="3" creationId="{512857C7-FE0A-41D5-9CDD-28D00B4E99D3}"/>
            </ac:spMkLst>
          </pc:spChg>
          <pc:spChg chg="add mod">
            <ac:chgData name="Ruben Wiersma" userId="3594b430-535d-41be-b63f-97edd20b26ce" providerId="ADAL" clId="{D24C0CE8-08A2-D34F-90EF-4CA5903F0327}" dt="2023-02-28T17:10:19.016" v="285"/>
            <ac:spMkLst>
              <pc:docMk/>
              <pc:sldMasterMk cId="2358386370" sldId="2147483648"/>
              <pc:sldLayoutMk cId="4030547384" sldId="2147483651"/>
              <ac:spMk id="4" creationId="{7F2B47A4-4E92-0669-59FB-A810CD0C7963}"/>
            </ac:spMkLst>
          </pc:spChg>
          <pc:spChg chg="add del mod">
            <ac:chgData name="Ruben Wiersma" userId="3594b430-535d-41be-b63f-97edd20b26ce" providerId="ADAL" clId="{D24C0CE8-08A2-D34F-90EF-4CA5903F0327}" dt="2023-02-28T18:22:38.853" v="2539" actId="478"/>
            <ac:spMkLst>
              <pc:docMk/>
              <pc:sldMasterMk cId="2358386370" sldId="2147483648"/>
              <pc:sldLayoutMk cId="4030547384" sldId="2147483651"/>
              <ac:spMk id="5" creationId="{B027C8BA-A917-9112-2307-036ECADA247E}"/>
            </ac:spMkLst>
          </pc:spChg>
          <pc:spChg chg="del">
            <ac:chgData name="Ruben Wiersma" userId="3594b430-535d-41be-b63f-97edd20b26ce" providerId="ADAL" clId="{D24C0CE8-08A2-D34F-90EF-4CA5903F0327}" dt="2023-02-28T17:10:17.419" v="284"/>
            <ac:spMkLst>
              <pc:docMk/>
              <pc:sldMasterMk cId="2358386370" sldId="2147483648"/>
              <pc:sldLayoutMk cId="4030547384" sldId="2147483651"/>
              <ac:spMk id="5" creationId="{F4F39EA0-A2FF-4641-F30D-6CBC5E77C06D}"/>
            </ac:spMkLst>
          </pc:spChg>
          <pc:spChg chg="add mod">
            <ac:chgData name="Ruben Wiersma" userId="3594b430-535d-41be-b63f-97edd20b26ce" providerId="ADAL" clId="{D24C0CE8-08A2-D34F-90EF-4CA5903F0327}" dt="2023-02-28T17:10:19.016" v="285"/>
            <ac:spMkLst>
              <pc:docMk/>
              <pc:sldMasterMk cId="2358386370" sldId="2147483648"/>
              <pc:sldLayoutMk cId="4030547384" sldId="2147483651"/>
              <ac:spMk id="6" creationId="{A69E1E20-C4BB-F057-6117-CB7CA81AB14F}"/>
            </ac:spMkLst>
          </pc:spChg>
          <pc:spChg chg="add del mod">
            <ac:chgData name="Ruben Wiersma" userId="3594b430-535d-41be-b63f-97edd20b26ce" providerId="ADAL" clId="{D24C0CE8-08A2-D34F-90EF-4CA5903F0327}" dt="2023-02-28T18:22:38.853" v="2539" actId="478"/>
            <ac:spMkLst>
              <pc:docMk/>
              <pc:sldMasterMk cId="2358386370" sldId="2147483648"/>
              <pc:sldLayoutMk cId="4030547384" sldId="2147483651"/>
              <ac:spMk id="7" creationId="{2C712310-BCFA-590E-B99D-A18DD694C9D4}"/>
            </ac:spMkLst>
          </pc:spChg>
          <pc:spChg chg="del">
            <ac:chgData name="Ruben Wiersma" userId="3594b430-535d-41be-b63f-97edd20b26ce" providerId="ADAL" clId="{D24C0CE8-08A2-D34F-90EF-4CA5903F0327}" dt="2023-02-28T17:10:17.419" v="284"/>
            <ac:spMkLst>
              <pc:docMk/>
              <pc:sldMasterMk cId="2358386370" sldId="2147483648"/>
              <pc:sldLayoutMk cId="4030547384" sldId="2147483651"/>
              <ac:spMk id="7" creationId="{D53E3275-E0B5-3B1E-2432-108088516C86}"/>
            </ac:spMkLst>
          </pc:spChg>
          <pc:spChg chg="del">
            <ac:chgData name="Ruben Wiersma" userId="3594b430-535d-41be-b63f-97edd20b26ce" providerId="ADAL" clId="{D24C0CE8-08A2-D34F-90EF-4CA5903F0327}" dt="2023-02-28T17:10:17.419" v="284"/>
            <ac:spMkLst>
              <pc:docMk/>
              <pc:sldMasterMk cId="2358386370" sldId="2147483648"/>
              <pc:sldLayoutMk cId="4030547384" sldId="2147483651"/>
              <ac:spMk id="8" creationId="{DFD8FE29-C58E-31D2-A4F5-60193DF0559F}"/>
            </ac:spMkLst>
          </pc:spChg>
          <pc:spChg chg="add mod">
            <ac:chgData name="Ruben Wiersma" userId="3594b430-535d-41be-b63f-97edd20b26ce" providerId="ADAL" clId="{D24C0CE8-08A2-D34F-90EF-4CA5903F0327}" dt="2023-02-28T17:10:19.016" v="285"/>
            <ac:spMkLst>
              <pc:docMk/>
              <pc:sldMasterMk cId="2358386370" sldId="2147483648"/>
              <pc:sldLayoutMk cId="4030547384" sldId="2147483651"/>
              <ac:spMk id="9" creationId="{319E9274-9D33-B7F7-3EAE-2334928F30EB}"/>
            </ac:spMkLst>
          </pc:spChg>
        </pc:sldLayoutChg>
        <pc:sldLayoutChg chg="del">
          <pc:chgData name="Ruben Wiersma" userId="3594b430-535d-41be-b63f-97edd20b26ce" providerId="ADAL" clId="{D24C0CE8-08A2-D34F-90EF-4CA5903F0327}" dt="2023-02-28T17:09:56.482" v="281" actId="2696"/>
          <pc:sldLayoutMkLst>
            <pc:docMk/>
            <pc:sldMasterMk cId="2358386370" sldId="2147483648"/>
            <pc:sldLayoutMk cId="1866905537" sldId="2147483652"/>
          </pc:sldLayoutMkLst>
        </pc:sldLayoutChg>
        <pc:sldLayoutChg chg="del">
          <pc:chgData name="Ruben Wiersma" userId="3594b430-535d-41be-b63f-97edd20b26ce" providerId="ADAL" clId="{D24C0CE8-08A2-D34F-90EF-4CA5903F0327}" dt="2023-02-28T17:09:42.688" v="277" actId="2696"/>
          <pc:sldLayoutMkLst>
            <pc:docMk/>
            <pc:sldMasterMk cId="2358386370" sldId="2147483648"/>
            <pc:sldLayoutMk cId="75274349" sldId="2147483653"/>
          </pc:sldLayoutMkLst>
        </pc:sldLayoutChg>
        <pc:sldLayoutChg chg="del">
          <pc:chgData name="Ruben Wiersma" userId="3594b430-535d-41be-b63f-97edd20b26ce" providerId="ADAL" clId="{D24C0CE8-08A2-D34F-90EF-4CA5903F0327}" dt="2023-02-28T17:09:21.070" v="273" actId="2696"/>
          <pc:sldLayoutMkLst>
            <pc:docMk/>
            <pc:sldMasterMk cId="2358386370" sldId="2147483648"/>
            <pc:sldLayoutMk cId="3909440368" sldId="2147483654"/>
          </pc:sldLayoutMkLst>
        </pc:sldLayoutChg>
        <pc:sldLayoutChg chg="del">
          <pc:chgData name="Ruben Wiersma" userId="3594b430-535d-41be-b63f-97edd20b26ce" providerId="ADAL" clId="{D24C0CE8-08A2-D34F-90EF-4CA5903F0327}" dt="2023-02-28T17:09:11.541" v="267" actId="2696"/>
          <pc:sldLayoutMkLst>
            <pc:docMk/>
            <pc:sldMasterMk cId="2358386370" sldId="2147483648"/>
            <pc:sldLayoutMk cId="1400802098" sldId="2147483655"/>
          </pc:sldLayoutMkLst>
        </pc:sldLayoutChg>
        <pc:sldLayoutChg chg="new del mod">
          <pc:chgData name="Ruben Wiersma" userId="3594b430-535d-41be-b63f-97edd20b26ce" providerId="ADAL" clId="{D24C0CE8-08A2-D34F-90EF-4CA5903F0327}" dt="2023-02-28T16:50:05.142" v="18" actId="2696"/>
          <pc:sldLayoutMkLst>
            <pc:docMk/>
            <pc:sldMasterMk cId="2358386370" sldId="2147483648"/>
            <pc:sldLayoutMk cId="587832756" sldId="2147483656"/>
          </pc:sldLayoutMkLst>
        </pc:sldLayoutChg>
        <pc:sldLayoutChg chg="new del mod">
          <pc:chgData name="Ruben Wiersma" userId="3594b430-535d-41be-b63f-97edd20b26ce" providerId="ADAL" clId="{D24C0CE8-08A2-D34F-90EF-4CA5903F0327}" dt="2023-02-28T16:49:48.790" v="14" actId="2696"/>
          <pc:sldLayoutMkLst>
            <pc:docMk/>
            <pc:sldMasterMk cId="2358386370" sldId="2147483648"/>
            <pc:sldLayoutMk cId="646187843" sldId="2147483656"/>
          </pc:sldLayoutMkLst>
        </pc:sldLayoutChg>
        <pc:sldLayoutChg chg="addSp delSp modSp new mod">
          <pc:chgData name="Ruben Wiersma" userId="3594b430-535d-41be-b63f-97edd20b26ce" providerId="ADAL" clId="{D24C0CE8-08A2-D34F-90EF-4CA5903F0327}" dt="2023-02-28T17:41:25.568" v="1554" actId="6014"/>
          <pc:sldLayoutMkLst>
            <pc:docMk/>
            <pc:sldMasterMk cId="2358386370" sldId="2147483648"/>
            <pc:sldLayoutMk cId="1240500133" sldId="2147483656"/>
          </pc:sldLayoutMkLst>
          <pc:spChg chg="del">
            <ac:chgData name="Ruben Wiersma" userId="3594b430-535d-41be-b63f-97edd20b26ce" providerId="ADAL" clId="{D24C0CE8-08A2-D34F-90EF-4CA5903F0327}" dt="2023-02-28T17:09:15.454" v="270" actId="478"/>
            <ac:spMkLst>
              <pc:docMk/>
              <pc:sldMasterMk cId="2358386370" sldId="2147483648"/>
              <pc:sldLayoutMk cId="1240500133" sldId="2147483656"/>
              <ac:spMk id="2" creationId="{8DF310E5-A050-3C32-3A59-39CB761BDAE4}"/>
            </ac:spMkLst>
          </pc:spChg>
          <pc:spChg chg="add del">
            <ac:chgData name="Ruben Wiersma" userId="3594b430-535d-41be-b63f-97edd20b26ce" providerId="ADAL" clId="{D24C0CE8-08A2-D34F-90EF-4CA5903F0327}" dt="2023-02-28T17:09:14.444" v="269" actId="11529"/>
            <ac:spMkLst>
              <pc:docMk/>
              <pc:sldMasterMk cId="2358386370" sldId="2147483648"/>
              <pc:sldLayoutMk cId="1240500133" sldId="2147483656"/>
              <ac:spMk id="6" creationId="{8CBC26CF-7787-74A0-6BE4-034D152F36B2}"/>
            </ac:spMkLst>
          </pc:spChg>
          <pc:spChg chg="add del mod">
            <ac:chgData name="Ruben Wiersma" userId="3594b430-535d-41be-b63f-97edd20b26ce" providerId="ADAL" clId="{D24C0CE8-08A2-D34F-90EF-4CA5903F0327}" dt="2023-02-28T17:09:14.444" v="269" actId="11529"/>
            <ac:spMkLst>
              <pc:docMk/>
              <pc:sldMasterMk cId="2358386370" sldId="2147483648"/>
              <pc:sldLayoutMk cId="1240500133" sldId="2147483656"/>
              <ac:spMk id="7" creationId="{470F7496-B8DD-9325-1BA7-5C8A63D619E9}"/>
            </ac:spMkLst>
          </pc:spChg>
        </pc:sldLayoutChg>
        <pc:sldLayoutChg chg="new del mod">
          <pc:chgData name="Ruben Wiersma" userId="3594b430-535d-41be-b63f-97edd20b26ce" providerId="ADAL" clId="{D24C0CE8-08A2-D34F-90EF-4CA5903F0327}" dt="2023-02-28T16:49:44.295" v="12" actId="11236"/>
          <pc:sldLayoutMkLst>
            <pc:docMk/>
            <pc:sldMasterMk cId="2358386370" sldId="2147483648"/>
            <pc:sldLayoutMk cId="1962235310" sldId="2147483656"/>
          </pc:sldLayoutMkLst>
        </pc:sldLayoutChg>
        <pc:sldLayoutChg chg="new mod ord">
          <pc:chgData name="Ruben Wiersma" userId="3594b430-535d-41be-b63f-97edd20b26ce" providerId="ADAL" clId="{D24C0CE8-08A2-D34F-90EF-4CA5903F0327}" dt="2023-02-28T17:41:19.477" v="1553" actId="6014"/>
          <pc:sldLayoutMkLst>
            <pc:docMk/>
            <pc:sldMasterMk cId="2358386370" sldId="2147483648"/>
            <pc:sldLayoutMk cId="1797639053" sldId="2147483657"/>
          </pc:sldLayoutMkLst>
        </pc:sldLayoutChg>
        <pc:sldLayoutChg chg="new del mod">
          <pc:chgData name="Ruben Wiersma" userId="3594b430-535d-41be-b63f-97edd20b26ce" providerId="ADAL" clId="{D24C0CE8-08A2-D34F-90EF-4CA5903F0327}" dt="2023-02-28T16:50:04.652" v="17" actId="2696"/>
          <pc:sldLayoutMkLst>
            <pc:docMk/>
            <pc:sldMasterMk cId="2358386370" sldId="2147483648"/>
            <pc:sldLayoutMk cId="3332212305" sldId="2147483657"/>
          </pc:sldLayoutMkLst>
        </pc:sldLayoutChg>
        <pc:sldLayoutChg chg="addSp modSp new del mod">
          <pc:chgData name="Ruben Wiersma" userId="3594b430-535d-41be-b63f-97edd20b26ce" providerId="ADAL" clId="{D24C0CE8-08A2-D34F-90EF-4CA5903F0327}" dt="2023-02-28T17:41:10.555" v="1552" actId="2696"/>
          <pc:sldLayoutMkLst>
            <pc:docMk/>
            <pc:sldMasterMk cId="2358386370" sldId="2147483648"/>
            <pc:sldLayoutMk cId="2058496118" sldId="2147483658"/>
          </pc:sldLayoutMkLst>
          <pc:spChg chg="mod">
            <ac:chgData name="Ruben Wiersma" userId="3594b430-535d-41be-b63f-97edd20b26ce" providerId="ADAL" clId="{D24C0CE8-08A2-D34F-90EF-4CA5903F0327}" dt="2023-02-28T17:09:40.133" v="276" actId="14100"/>
            <ac:spMkLst>
              <pc:docMk/>
              <pc:sldMasterMk cId="2358386370" sldId="2147483648"/>
              <pc:sldLayoutMk cId="2058496118" sldId="2147483658"/>
              <ac:spMk id="2" creationId="{549B0953-4181-BF4B-1790-D73C9F64730A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6" creationId="{87E1A958-7AD3-2D2F-2408-D4757BB92651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7" creationId="{B8325521-CDDA-1945-424C-DFE356D06D2D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8" creationId="{88B0794F-0054-8528-3B8F-F7AC7470350D}"/>
            </ac:spMkLst>
          </pc:spChg>
          <pc:spChg chg="add mod">
            <ac:chgData name="Ruben Wiersma" userId="3594b430-535d-41be-b63f-97edd20b26ce" providerId="ADAL" clId="{D24C0CE8-08A2-D34F-90EF-4CA5903F0327}" dt="2023-02-28T17:09:32.681" v="275"/>
            <ac:spMkLst>
              <pc:docMk/>
              <pc:sldMasterMk cId="2358386370" sldId="2147483648"/>
              <pc:sldLayoutMk cId="2058496118" sldId="2147483658"/>
              <ac:spMk id="9" creationId="{47514A48-D5C9-5F46-A637-7FC384DF7880}"/>
            </ac:spMkLst>
          </pc:spChg>
        </pc:sldLayoutChg>
        <pc:sldLayoutChg chg="addSp modSp new del mod">
          <pc:chgData name="Ruben Wiersma" userId="3594b430-535d-41be-b63f-97edd20b26ce" providerId="ADAL" clId="{D24C0CE8-08A2-D34F-90EF-4CA5903F0327}" dt="2023-02-28T17:41:09.498" v="1551" actId="2696"/>
          <pc:sldLayoutMkLst>
            <pc:docMk/>
            <pc:sldMasterMk cId="2358386370" sldId="2147483648"/>
            <pc:sldLayoutMk cId="1516364085" sldId="2147483659"/>
          </pc:sldLayoutMkLst>
          <pc:spChg chg="mod">
            <ac:chgData name="Ruben Wiersma" userId="3594b430-535d-41be-b63f-97edd20b26ce" providerId="ADAL" clId="{D24C0CE8-08A2-D34F-90EF-4CA5903F0327}" dt="2023-02-28T17:09:55.194" v="280" actId="14100"/>
            <ac:spMkLst>
              <pc:docMk/>
              <pc:sldMasterMk cId="2358386370" sldId="2147483648"/>
              <pc:sldLayoutMk cId="1516364085" sldId="2147483659"/>
              <ac:spMk id="2" creationId="{BE5DD7B1-92B4-9C4E-62AB-CE838B8AD6A3}"/>
            </ac:spMkLst>
          </pc:spChg>
          <pc:spChg chg="add mod">
            <ac:chgData name="Ruben Wiersma" userId="3594b430-535d-41be-b63f-97edd20b26ce" providerId="ADAL" clId="{D24C0CE8-08A2-D34F-90EF-4CA5903F0327}" dt="2023-02-28T17:09:52.523" v="279"/>
            <ac:spMkLst>
              <pc:docMk/>
              <pc:sldMasterMk cId="2358386370" sldId="2147483648"/>
              <pc:sldLayoutMk cId="1516364085" sldId="2147483659"/>
              <ac:spMk id="6" creationId="{1303A5C9-96CD-B94F-0703-262FA38AAB44}"/>
            </ac:spMkLst>
          </pc:spChg>
          <pc:spChg chg="add mod">
            <ac:chgData name="Ruben Wiersma" userId="3594b430-535d-41be-b63f-97edd20b26ce" providerId="ADAL" clId="{D24C0CE8-08A2-D34F-90EF-4CA5903F0327}" dt="2023-02-28T17:09:52.523" v="279"/>
            <ac:spMkLst>
              <pc:docMk/>
              <pc:sldMasterMk cId="2358386370" sldId="2147483648"/>
              <pc:sldLayoutMk cId="1516364085" sldId="2147483659"/>
              <ac:spMk id="7" creationId="{0D1C70E1-DBEA-9083-436E-4F425E5A8E9A}"/>
            </ac:spMkLst>
          </pc:spChg>
        </pc:sldLayoutChg>
        <pc:sldLayoutChg chg="addSp delSp modSp new mod">
          <pc:chgData name="Ruben Wiersma" userId="3594b430-535d-41be-b63f-97edd20b26ce" providerId="ADAL" clId="{D24C0CE8-08A2-D34F-90EF-4CA5903F0327}" dt="2023-02-28T18:21:33.251" v="2535" actId="1076"/>
          <pc:sldLayoutMkLst>
            <pc:docMk/>
            <pc:sldMasterMk cId="2358386370" sldId="2147483648"/>
            <pc:sldLayoutMk cId="33492816" sldId="2147483660"/>
          </pc:sldLayoutMkLst>
          <pc:spChg chg="del mod">
            <ac:chgData name="Ruben Wiersma" userId="3594b430-535d-41be-b63f-97edd20b26ce" providerId="ADAL" clId="{D24C0CE8-08A2-D34F-90EF-4CA5903F0327}" dt="2023-02-28T18:21:28.202" v="2533" actId="478"/>
            <ac:spMkLst>
              <pc:docMk/>
              <pc:sldMasterMk cId="2358386370" sldId="2147483648"/>
              <pc:sldLayoutMk cId="33492816" sldId="2147483660"/>
              <ac:spMk id="2" creationId="{D0FF3B85-4207-5606-A5A0-A0F2D2DBFDE2}"/>
            </ac:spMkLst>
          </pc:spChg>
          <pc:spChg chg="add mod">
            <ac:chgData name="Ruben Wiersma" userId="3594b430-535d-41be-b63f-97edd20b26ce" providerId="ADAL" clId="{D24C0CE8-08A2-D34F-90EF-4CA5903F0327}" dt="2023-02-28T18:21:33.251" v="2535" actId="1076"/>
            <ac:spMkLst>
              <pc:docMk/>
              <pc:sldMasterMk cId="2358386370" sldId="2147483648"/>
              <pc:sldLayoutMk cId="33492816" sldId="2147483660"/>
              <ac:spMk id="6" creationId="{97A556D5-AF03-E113-696F-4DEEDCFF5FD4}"/>
            </ac:spMkLst>
          </pc:spChg>
        </pc:sldLayoutChg>
      </pc:sldMasterChg>
      <pc:sldMasterChg chg="addSp delSp modSp mod">
        <pc:chgData name="Ruben Wiersma" userId="3594b430-535d-41be-b63f-97edd20b26ce" providerId="ADAL" clId="{D24C0CE8-08A2-D34F-90EF-4CA5903F0327}" dt="2023-02-28T17:08:50.784" v="265"/>
        <pc:sldMasterMkLst>
          <pc:docMk/>
          <pc:sldMasterMk cId="3175924801" sldId="2147483679"/>
        </pc:sldMasterMkLst>
        <pc:spChg chg="del">
          <ac:chgData name="Ruben Wiersma" userId="3594b430-535d-41be-b63f-97edd20b26ce" providerId="ADAL" clId="{D24C0CE8-08A2-D34F-90EF-4CA5903F0327}" dt="2023-02-28T17:07:09.499" v="245" actId="478"/>
          <ac:spMkLst>
            <pc:docMk/>
            <pc:sldMasterMk cId="3175924801" sldId="2147483679"/>
            <ac:spMk id="2" creationId="{869133C2-2AB5-31C1-713D-0D3F02822A56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7" creationId="{371DA431-949C-C1D8-9383-05D44A095491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8" creationId="{5A59428E-D15B-2B9E-F591-6A1D14997CC8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9" creationId="{D2630483-EAC2-23EA-EF15-1BCEE65DD121}"/>
          </ac:spMkLst>
        </pc:spChg>
        <pc:spChg chg="mod">
          <ac:chgData name="Ruben Wiersma" userId="3594b430-535d-41be-b63f-97edd20b26ce" providerId="ADAL" clId="{D24C0CE8-08A2-D34F-90EF-4CA5903F0327}" dt="2023-02-28T17:07:09.753" v="246"/>
          <ac:spMkLst>
            <pc:docMk/>
            <pc:sldMasterMk cId="3175924801" sldId="2147483679"/>
            <ac:spMk id="10" creationId="{C5C05007-4B3D-2499-C6F1-6EEBF8F775FC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13" creationId="{5BAE2124-6817-2E37-D6FC-E3AE4443A794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19" creationId="{9299FCE9-53EF-7903-7F4B-54770C8DB9F2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20" creationId="{068DBC6E-D9BF-54F6-68D4-DAEA58064FD2}"/>
          </ac:spMkLst>
        </pc:spChg>
        <pc:spChg chg="mod">
          <ac:chgData name="Ruben Wiersma" userId="3594b430-535d-41be-b63f-97edd20b26ce" providerId="ADAL" clId="{D24C0CE8-08A2-D34F-90EF-4CA5903F0327}" dt="2023-02-28T17:08:50.784" v="265"/>
          <ac:spMkLst>
            <pc:docMk/>
            <pc:sldMasterMk cId="3175924801" sldId="2147483679"/>
            <ac:spMk id="21" creationId="{DEC51D67-DD97-DB64-EA6C-BE231A785F57}"/>
          </ac:spMkLst>
        </pc:spChg>
        <pc:grpChg chg="add del mod">
          <ac:chgData name="Ruben Wiersma" userId="3594b430-535d-41be-b63f-97edd20b26ce" providerId="ADAL" clId="{D24C0CE8-08A2-D34F-90EF-4CA5903F0327}" dt="2023-02-28T17:08:50.481" v="264" actId="478"/>
          <ac:grpSpMkLst>
            <pc:docMk/>
            <pc:sldMasterMk cId="3175924801" sldId="2147483679"/>
            <ac:grpSpMk id="5" creationId="{F5C9C179-1A0A-0136-904E-CF9633B30C7A}"/>
          </ac:grpSpMkLst>
        </pc:grpChg>
        <pc:grpChg chg="add mod">
          <ac:chgData name="Ruben Wiersma" userId="3594b430-535d-41be-b63f-97edd20b26ce" providerId="ADAL" clId="{D24C0CE8-08A2-D34F-90EF-4CA5903F0327}" dt="2023-02-28T17:08:50.784" v="265"/>
          <ac:grpSpMkLst>
            <pc:docMk/>
            <pc:sldMasterMk cId="3175924801" sldId="2147483679"/>
            <ac:grpSpMk id="12" creationId="{B26F4FD7-E461-3980-CACB-1BE79C712191}"/>
          </ac:grpSpMkLst>
        </pc:grpChg>
        <pc:picChg chg="del">
          <ac:chgData name="Ruben Wiersma" userId="3594b430-535d-41be-b63f-97edd20b26ce" providerId="ADAL" clId="{D24C0CE8-08A2-D34F-90EF-4CA5903F0327}" dt="2023-02-28T17:07:08.311" v="244" actId="478"/>
          <ac:picMkLst>
            <pc:docMk/>
            <pc:sldMasterMk cId="3175924801" sldId="2147483679"/>
            <ac:picMk id="4" creationId="{9D44C87D-CCA0-DA35-B182-F87F0BC7B48F}"/>
          </ac:picMkLst>
        </pc:picChg>
        <pc:picChg chg="mod">
          <ac:chgData name="Ruben Wiersma" userId="3594b430-535d-41be-b63f-97edd20b26ce" providerId="ADAL" clId="{D24C0CE8-08A2-D34F-90EF-4CA5903F0327}" dt="2023-02-28T17:07:09.753" v="246"/>
          <ac:picMkLst>
            <pc:docMk/>
            <pc:sldMasterMk cId="3175924801" sldId="2147483679"/>
            <ac:picMk id="11" creationId="{B26C529A-9A3C-E7F1-DA5D-2D451BFFBE64}"/>
          </ac:picMkLst>
        </pc:picChg>
        <pc:picChg chg="mod">
          <ac:chgData name="Ruben Wiersma" userId="3594b430-535d-41be-b63f-97edd20b26ce" providerId="ADAL" clId="{D24C0CE8-08A2-D34F-90EF-4CA5903F0327}" dt="2023-02-28T17:08:50.784" v="265"/>
          <ac:picMkLst>
            <pc:docMk/>
            <pc:sldMasterMk cId="3175924801" sldId="2147483679"/>
            <ac:picMk id="22" creationId="{6D23891B-55DF-517E-AEB8-E81DB870AABF}"/>
          </ac:picMkLst>
        </pc:picChg>
      </pc:sldMasterChg>
      <pc:sldMasterChg chg="modSldLayout">
        <pc:chgData name="Ruben Wiersma" userId="3594b430-535d-41be-b63f-97edd20b26ce" providerId="ADAL" clId="{D24C0CE8-08A2-D34F-90EF-4CA5903F0327}" dt="2023-03-02T15:19:49.928" v="2929" actId="735"/>
        <pc:sldMasterMkLst>
          <pc:docMk/>
          <pc:sldMasterMk cId="1428460490" sldId="2147483689"/>
        </pc:sldMasterMkLst>
        <pc:sldLayoutChg chg="addSp delSp modSp mod">
          <pc:chgData name="Ruben Wiersma" userId="3594b430-535d-41be-b63f-97edd20b26ce" providerId="ADAL" clId="{D24C0CE8-08A2-D34F-90EF-4CA5903F0327}" dt="2023-02-28T17:29:41.839" v="919"/>
          <pc:sldLayoutMkLst>
            <pc:docMk/>
            <pc:sldMasterMk cId="1428460490" sldId="2147483689"/>
            <pc:sldLayoutMk cId="3709416256" sldId="2147483690"/>
          </pc:sldLayoutMkLst>
          <pc:spChg chg="del">
            <ac:chgData name="Ruben Wiersma" userId="3594b430-535d-41be-b63f-97edd20b26ce" providerId="ADAL" clId="{D24C0CE8-08A2-D34F-90EF-4CA5903F0327}" dt="2023-02-28T17:29:41.639" v="918" actId="478"/>
            <ac:spMkLst>
              <pc:docMk/>
              <pc:sldMasterMk cId="1428460490" sldId="2147483689"/>
              <pc:sldLayoutMk cId="3709416256" sldId="2147483690"/>
              <ac:spMk id="2" creationId="{264CE34E-513E-4940-7957-636AFEBF2ABA}"/>
            </ac:spMkLst>
          </pc:spChg>
          <pc:spChg chg="del">
            <ac:chgData name="Ruben Wiersma" userId="3594b430-535d-41be-b63f-97edd20b26ce" providerId="ADAL" clId="{D24C0CE8-08A2-D34F-90EF-4CA5903F0327}" dt="2023-02-28T17:29:41.639" v="918" actId="478"/>
            <ac:spMkLst>
              <pc:docMk/>
              <pc:sldMasterMk cId="1428460490" sldId="2147483689"/>
              <pc:sldLayoutMk cId="3709416256" sldId="2147483690"/>
              <ac:spMk id="3" creationId="{CF25AA3B-54F2-E6E5-2CAB-E33276CCC7EE}"/>
            </ac:spMkLst>
          </pc:spChg>
          <pc:spChg chg="add mod">
            <ac:chgData name="Ruben Wiersma" userId="3594b430-535d-41be-b63f-97edd20b26ce" providerId="ADAL" clId="{D24C0CE8-08A2-D34F-90EF-4CA5903F0327}" dt="2023-02-28T17:29:41.839" v="919"/>
            <ac:spMkLst>
              <pc:docMk/>
              <pc:sldMasterMk cId="1428460490" sldId="2147483689"/>
              <pc:sldLayoutMk cId="3709416256" sldId="2147483690"/>
              <ac:spMk id="4" creationId="{F0A47AF8-5444-8933-E4BE-93ECB9703670}"/>
            </ac:spMkLst>
          </pc:spChg>
          <pc:spChg chg="add mod">
            <ac:chgData name="Ruben Wiersma" userId="3594b430-535d-41be-b63f-97edd20b26ce" providerId="ADAL" clId="{D24C0CE8-08A2-D34F-90EF-4CA5903F0327}" dt="2023-02-28T17:29:41.839" v="919"/>
            <ac:spMkLst>
              <pc:docMk/>
              <pc:sldMasterMk cId="1428460490" sldId="2147483689"/>
              <pc:sldLayoutMk cId="3709416256" sldId="2147483690"/>
              <ac:spMk id="5" creationId="{51501C37-21BF-46CF-F413-82BC819F7F11}"/>
            </ac:spMkLst>
          </pc:spChg>
          <pc:spChg chg="del">
            <ac:chgData name="Ruben Wiersma" userId="3594b430-535d-41be-b63f-97edd20b26ce" providerId="ADAL" clId="{D24C0CE8-08A2-D34F-90EF-4CA5903F0327}" dt="2023-02-28T17:29:41.639" v="918" actId="478"/>
            <ac:spMkLst>
              <pc:docMk/>
              <pc:sldMasterMk cId="1428460490" sldId="2147483689"/>
              <pc:sldLayoutMk cId="3709416256" sldId="2147483690"/>
              <ac:spMk id="9" creationId="{48C33F2B-0104-60DB-86ED-BBD71F8A766C}"/>
            </ac:spMkLst>
          </pc:spChg>
          <pc:spChg chg="add mod">
            <ac:chgData name="Ruben Wiersma" userId="3594b430-535d-41be-b63f-97edd20b26ce" providerId="ADAL" clId="{D24C0CE8-08A2-D34F-90EF-4CA5903F0327}" dt="2023-02-28T17:29:41.839" v="919"/>
            <ac:spMkLst>
              <pc:docMk/>
              <pc:sldMasterMk cId="1428460490" sldId="2147483689"/>
              <pc:sldLayoutMk cId="3709416256" sldId="2147483690"/>
              <ac:spMk id="11" creationId="{267D687D-0D76-71BF-364E-C64151262BED}"/>
            </ac:spMkLst>
          </pc:spChg>
          <pc:picChg chg="del">
            <ac:chgData name="Ruben Wiersma" userId="3594b430-535d-41be-b63f-97edd20b26ce" providerId="ADAL" clId="{D24C0CE8-08A2-D34F-90EF-4CA5903F0327}" dt="2023-02-28T17:29:41.639" v="918" actId="478"/>
            <ac:picMkLst>
              <pc:docMk/>
              <pc:sldMasterMk cId="1428460490" sldId="2147483689"/>
              <pc:sldLayoutMk cId="3709416256" sldId="2147483690"/>
              <ac:picMk id="8" creationId="{7D87AE43-DF41-2514-A673-D8F9B0AD528F}"/>
            </ac:picMkLst>
          </pc:picChg>
          <pc:picChg chg="add mod">
            <ac:chgData name="Ruben Wiersma" userId="3594b430-535d-41be-b63f-97edd20b26ce" providerId="ADAL" clId="{D24C0CE8-08A2-D34F-90EF-4CA5903F0327}" dt="2023-02-28T17:29:41.839" v="919"/>
            <ac:picMkLst>
              <pc:docMk/>
              <pc:sldMasterMk cId="1428460490" sldId="2147483689"/>
              <pc:sldLayoutMk cId="3709416256" sldId="2147483690"/>
              <ac:picMk id="10" creationId="{1AC27D5E-F07D-1755-A15A-27C4D250A877}"/>
            </ac:picMkLst>
          </pc:picChg>
          <pc:cxnChg chg="add mod">
            <ac:chgData name="Ruben Wiersma" userId="3594b430-535d-41be-b63f-97edd20b26ce" providerId="ADAL" clId="{D24C0CE8-08A2-D34F-90EF-4CA5903F0327}" dt="2023-02-28T17:29:41.839" v="919"/>
            <ac:cxnSpMkLst>
              <pc:docMk/>
              <pc:sldMasterMk cId="1428460490" sldId="2147483689"/>
              <pc:sldLayoutMk cId="3709416256" sldId="2147483690"/>
              <ac:cxnSpMk id="6" creationId="{825C35D0-B6D0-355D-51E4-E74C90778662}"/>
            </ac:cxnSpMkLst>
          </pc:cxnChg>
          <pc:cxnChg chg="del">
            <ac:chgData name="Ruben Wiersma" userId="3594b430-535d-41be-b63f-97edd20b26ce" providerId="ADAL" clId="{D24C0CE8-08A2-D34F-90EF-4CA5903F0327}" dt="2023-02-28T17:29:41.639" v="918" actId="478"/>
            <ac:cxnSpMkLst>
              <pc:docMk/>
              <pc:sldMasterMk cId="1428460490" sldId="2147483689"/>
              <pc:sldLayoutMk cId="3709416256" sldId="2147483690"/>
              <ac:cxnSpMk id="7" creationId="{3EBE74EC-5C68-28F5-37ED-721FF5E228FD}"/>
            </ac:cxnSpMkLst>
          </pc:cxnChg>
        </pc:sldLayoutChg>
        <pc:sldLayoutChg chg="addSp delSp modSp mod">
          <pc:chgData name="Ruben Wiersma" userId="3594b430-535d-41be-b63f-97edd20b26ce" providerId="ADAL" clId="{D24C0CE8-08A2-D34F-90EF-4CA5903F0327}" dt="2023-02-28T17:29:48.662" v="921"/>
          <pc:sldLayoutMkLst>
            <pc:docMk/>
            <pc:sldMasterMk cId="1428460490" sldId="2147483689"/>
            <pc:sldLayoutMk cId="4115751166" sldId="2147483691"/>
          </pc:sldLayoutMkLst>
          <pc:spChg chg="del">
            <ac:chgData name="Ruben Wiersma" userId="3594b430-535d-41be-b63f-97edd20b26ce" providerId="ADAL" clId="{D24C0CE8-08A2-D34F-90EF-4CA5903F0327}" dt="2023-02-28T17:29:48.458" v="920" actId="478"/>
            <ac:spMkLst>
              <pc:docMk/>
              <pc:sldMasterMk cId="1428460490" sldId="2147483689"/>
              <pc:sldLayoutMk cId="4115751166" sldId="2147483691"/>
              <ac:spMk id="5" creationId="{8C0C0C5C-4519-AEF9-7F19-5F793C626EDD}"/>
            </ac:spMkLst>
          </pc:spChg>
          <pc:spChg chg="del">
            <ac:chgData name="Ruben Wiersma" userId="3594b430-535d-41be-b63f-97edd20b26ce" providerId="ADAL" clId="{D24C0CE8-08A2-D34F-90EF-4CA5903F0327}" dt="2023-02-28T17:29:48.458" v="920" actId="478"/>
            <ac:spMkLst>
              <pc:docMk/>
              <pc:sldMasterMk cId="1428460490" sldId="2147483689"/>
              <pc:sldLayoutMk cId="4115751166" sldId="2147483691"/>
              <ac:spMk id="6" creationId="{57731AA1-508F-D447-BB6A-0E0BA47B43A8}"/>
            </ac:spMkLst>
          </pc:spChg>
          <pc:spChg chg="del">
            <ac:chgData name="Ruben Wiersma" userId="3594b430-535d-41be-b63f-97edd20b26ce" providerId="ADAL" clId="{D24C0CE8-08A2-D34F-90EF-4CA5903F0327}" dt="2023-02-28T17:29:48.458" v="920" actId="478"/>
            <ac:spMkLst>
              <pc:docMk/>
              <pc:sldMasterMk cId="1428460490" sldId="2147483689"/>
              <pc:sldLayoutMk cId="4115751166" sldId="2147483691"/>
              <ac:spMk id="7" creationId="{52FA8350-DB29-7711-020A-B6BE991B3C65}"/>
            </ac:spMkLst>
          </pc:spChg>
          <pc:spChg chg="add mod">
            <ac:chgData name="Ruben Wiersma" userId="3594b430-535d-41be-b63f-97edd20b26ce" providerId="ADAL" clId="{D24C0CE8-08A2-D34F-90EF-4CA5903F0327}" dt="2023-02-28T17:29:48.662" v="921"/>
            <ac:spMkLst>
              <pc:docMk/>
              <pc:sldMasterMk cId="1428460490" sldId="2147483689"/>
              <pc:sldLayoutMk cId="4115751166" sldId="2147483691"/>
              <ac:spMk id="8" creationId="{F6333A7D-B656-AC40-3DBF-3633748EF716}"/>
            </ac:spMkLst>
          </pc:spChg>
          <pc:spChg chg="add mod">
            <ac:chgData name="Ruben Wiersma" userId="3594b430-535d-41be-b63f-97edd20b26ce" providerId="ADAL" clId="{D24C0CE8-08A2-D34F-90EF-4CA5903F0327}" dt="2023-02-28T17:29:48.662" v="921"/>
            <ac:spMkLst>
              <pc:docMk/>
              <pc:sldMasterMk cId="1428460490" sldId="2147483689"/>
              <pc:sldLayoutMk cId="4115751166" sldId="2147483691"/>
              <ac:spMk id="9" creationId="{60DA5DD7-F4E0-F622-45E7-098DDDB30CA9}"/>
            </ac:spMkLst>
          </pc:spChg>
          <pc:spChg chg="add mod">
            <ac:chgData name="Ruben Wiersma" userId="3594b430-535d-41be-b63f-97edd20b26ce" providerId="ADAL" clId="{D24C0CE8-08A2-D34F-90EF-4CA5903F0327}" dt="2023-02-28T17:29:48.662" v="921"/>
            <ac:spMkLst>
              <pc:docMk/>
              <pc:sldMasterMk cId="1428460490" sldId="2147483689"/>
              <pc:sldLayoutMk cId="4115751166" sldId="2147483691"/>
              <ac:spMk id="11" creationId="{1C5C9481-650E-8B95-39D2-29AF6978621D}"/>
            </ac:spMkLst>
          </pc:spChg>
          <pc:picChg chg="add mod">
            <ac:chgData name="Ruben Wiersma" userId="3594b430-535d-41be-b63f-97edd20b26ce" providerId="ADAL" clId="{D24C0CE8-08A2-D34F-90EF-4CA5903F0327}" dt="2023-02-28T17:29:48.662" v="921"/>
            <ac:picMkLst>
              <pc:docMk/>
              <pc:sldMasterMk cId="1428460490" sldId="2147483689"/>
              <pc:sldLayoutMk cId="4115751166" sldId="2147483691"/>
              <ac:picMk id="2" creationId="{01C48EAA-6F58-B3E6-4B78-3567C89CA862}"/>
            </ac:picMkLst>
          </pc:picChg>
          <pc:picChg chg="del">
            <ac:chgData name="Ruben Wiersma" userId="3594b430-535d-41be-b63f-97edd20b26ce" providerId="ADAL" clId="{D24C0CE8-08A2-D34F-90EF-4CA5903F0327}" dt="2023-02-28T17:29:48.458" v="920" actId="478"/>
            <ac:picMkLst>
              <pc:docMk/>
              <pc:sldMasterMk cId="1428460490" sldId="2147483689"/>
              <pc:sldLayoutMk cId="4115751166" sldId="2147483691"/>
              <ac:picMk id="3" creationId="{6300C4CB-591C-A50F-A549-386FF1E17EDE}"/>
            </ac:picMkLst>
          </pc:picChg>
          <pc:cxnChg chg="del">
            <ac:chgData name="Ruben Wiersma" userId="3594b430-535d-41be-b63f-97edd20b26ce" providerId="ADAL" clId="{D24C0CE8-08A2-D34F-90EF-4CA5903F0327}" dt="2023-02-28T17:29:48.458" v="920" actId="478"/>
            <ac:cxnSpMkLst>
              <pc:docMk/>
              <pc:sldMasterMk cId="1428460490" sldId="2147483689"/>
              <pc:sldLayoutMk cId="4115751166" sldId="2147483691"/>
              <ac:cxnSpMk id="4" creationId="{9A763359-87ED-5BEA-C7FB-77D51684AF08}"/>
            </ac:cxnSpMkLst>
          </pc:cxnChg>
          <pc:cxnChg chg="add mod">
            <ac:chgData name="Ruben Wiersma" userId="3594b430-535d-41be-b63f-97edd20b26ce" providerId="ADAL" clId="{D24C0CE8-08A2-D34F-90EF-4CA5903F0327}" dt="2023-02-28T17:29:48.662" v="921"/>
            <ac:cxnSpMkLst>
              <pc:docMk/>
              <pc:sldMasterMk cId="1428460490" sldId="2147483689"/>
              <pc:sldLayoutMk cId="4115751166" sldId="2147483691"/>
              <ac:cxnSpMk id="10" creationId="{A0D06B67-210D-10D5-CF04-85E88EC2F68C}"/>
            </ac:cxnSpMkLst>
          </pc:cxnChg>
        </pc:sldLayoutChg>
        <pc:sldLayoutChg chg="addSp delSp modSp mod">
          <pc:chgData name="Ruben Wiersma" userId="3594b430-535d-41be-b63f-97edd20b26ce" providerId="ADAL" clId="{D24C0CE8-08A2-D34F-90EF-4CA5903F0327}" dt="2023-03-02T15:19:49.928" v="2929" actId="735"/>
          <pc:sldLayoutMkLst>
            <pc:docMk/>
            <pc:sldMasterMk cId="1428460490" sldId="2147483689"/>
            <pc:sldLayoutMk cId="2044473450" sldId="2147483692"/>
          </pc:sldLayoutMkLst>
          <pc:picChg chg="add del mod">
            <ac:chgData name="Ruben Wiersma" userId="3594b430-535d-41be-b63f-97edd20b26ce" providerId="ADAL" clId="{D24C0CE8-08A2-D34F-90EF-4CA5903F0327}" dt="2023-02-28T17:06:42.512" v="242" actId="478"/>
            <ac:picMkLst>
              <pc:docMk/>
              <pc:sldMasterMk cId="1428460490" sldId="2147483689"/>
              <pc:sldLayoutMk cId="2044473450" sldId="2147483692"/>
              <ac:picMk id="4" creationId="{22BAAB4F-73FC-1F0F-C9C3-A7911761085D}"/>
            </ac:picMkLst>
          </pc:picChg>
          <pc:picChg chg="add del mod">
            <ac:chgData name="Ruben Wiersma" userId="3594b430-535d-41be-b63f-97edd20b26ce" providerId="ADAL" clId="{D24C0CE8-08A2-D34F-90EF-4CA5903F0327}" dt="2023-02-28T17:06:33.363" v="239" actId="167"/>
            <ac:picMkLst>
              <pc:docMk/>
              <pc:sldMasterMk cId="1428460490" sldId="2147483689"/>
              <pc:sldLayoutMk cId="2044473450" sldId="2147483692"/>
              <ac:picMk id="5" creationId="{3723B21D-7A08-B53A-1C57-ED2556480DAA}"/>
            </ac:picMkLst>
          </pc:picChg>
        </pc:sldLayoutChg>
      </pc:sldMasterChg>
      <pc:sldMasterChg chg="addSp delSp modSp mod setBg modSldLayout">
        <pc:chgData name="Ruben Wiersma" userId="3594b430-535d-41be-b63f-97edd20b26ce" providerId="ADAL" clId="{D24C0CE8-08A2-D34F-90EF-4CA5903F0327}" dt="2023-02-28T17:12:05.294" v="303"/>
        <pc:sldMasterMkLst>
          <pc:docMk/>
          <pc:sldMasterMk cId="1910855312" sldId="2147483693"/>
        </pc:sldMasterMkLst>
        <pc:spChg chg="mod">
          <ac:chgData name="Ruben Wiersma" userId="3594b430-535d-41be-b63f-97edd20b26ce" providerId="ADAL" clId="{D24C0CE8-08A2-D34F-90EF-4CA5903F0327}" dt="2023-02-28T17:11:42.894" v="300" actId="207"/>
          <ac:spMkLst>
            <pc:docMk/>
            <pc:sldMasterMk cId="1910855312" sldId="2147483693"/>
            <ac:spMk id="3" creationId="{92D7EAA2-2E65-456D-42DF-8E2512DD8D86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4" creationId="{7E7DBF22-9FC4-C3DB-5861-26D155996549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6" creationId="{E5166E27-08BD-9A61-A638-94ACBF81C8D8}"/>
          </ac:spMkLst>
        </pc:spChg>
        <pc:spChg chg="add mod">
          <ac:chgData name="Ruben Wiersma" userId="3594b430-535d-41be-b63f-97edd20b26ce" providerId="ADAL" clId="{D24C0CE8-08A2-D34F-90EF-4CA5903F0327}" dt="2023-02-28T17:11:10.284" v="293"/>
          <ac:spMkLst>
            <pc:docMk/>
            <pc:sldMasterMk cId="1910855312" sldId="2147483693"/>
            <ac:spMk id="7" creationId="{0DE1C9F4-192A-705B-6459-FE44BE60E9D6}"/>
          </ac:spMkLst>
        </pc:spChg>
        <pc:spChg chg="add mod">
          <ac:chgData name="Ruben Wiersma" userId="3594b430-535d-41be-b63f-97edd20b26ce" providerId="ADAL" clId="{D24C0CE8-08A2-D34F-90EF-4CA5903F0327}" dt="2023-02-28T17:11:10.284" v="293"/>
          <ac:spMkLst>
            <pc:docMk/>
            <pc:sldMasterMk cId="1910855312" sldId="2147483693"/>
            <ac:spMk id="8" creationId="{3ED7F36C-E651-89AF-4267-C7B92D38D15A}"/>
          </ac:spMkLst>
        </pc:spChg>
        <pc:spChg chg="add mod">
          <ac:chgData name="Ruben Wiersma" userId="3594b430-535d-41be-b63f-97edd20b26ce" providerId="ADAL" clId="{D24C0CE8-08A2-D34F-90EF-4CA5903F0327}" dt="2023-02-28T17:11:10.284" v="293"/>
          <ac:spMkLst>
            <pc:docMk/>
            <pc:sldMasterMk cId="1910855312" sldId="2147483693"/>
            <ac:spMk id="9" creationId="{68EEE614-213C-8276-0F4F-2F552A50FFCD}"/>
          </ac:spMkLst>
        </pc:spChg>
        <pc:spChg chg="mod">
          <ac:chgData name="Ruben Wiersma" userId="3594b430-535d-41be-b63f-97edd20b26ce" providerId="ADAL" clId="{D24C0CE8-08A2-D34F-90EF-4CA5903F0327}" dt="2023-02-28T17:11:42.894" v="300" actId="207"/>
          <ac:spMkLst>
            <pc:docMk/>
            <pc:sldMasterMk cId="1910855312" sldId="2147483693"/>
            <ac:spMk id="11" creationId="{AD28B9BB-79AE-52CF-FC6C-DE71E78C6BA1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14" creationId="{598A7B74-1A11-CB72-D0B4-27966EA6C64C}"/>
          </ac:spMkLst>
        </pc:spChg>
        <pc:spChg chg="del">
          <ac:chgData name="Ruben Wiersma" userId="3594b430-535d-41be-b63f-97edd20b26ce" providerId="ADAL" clId="{D24C0CE8-08A2-D34F-90EF-4CA5903F0327}" dt="2023-02-28T17:11:10.037" v="292" actId="478"/>
          <ac:spMkLst>
            <pc:docMk/>
            <pc:sldMasterMk cId="1910855312" sldId="2147483693"/>
            <ac:spMk id="21" creationId="{3D18A45F-08E2-9F1E-E247-8FEC22205C73}"/>
          </ac:spMkLst>
        </pc:spChg>
        <pc:picChg chg="add mod">
          <ac:chgData name="Ruben Wiersma" userId="3594b430-535d-41be-b63f-97edd20b26ce" providerId="ADAL" clId="{D24C0CE8-08A2-D34F-90EF-4CA5903F0327}" dt="2023-02-28T17:11:10.284" v="293"/>
          <ac:picMkLst>
            <pc:docMk/>
            <pc:sldMasterMk cId="1910855312" sldId="2147483693"/>
            <ac:picMk id="2" creationId="{6EBBC00A-C634-93C8-7B34-716D9D44FAA1}"/>
          </ac:picMkLst>
        </pc:picChg>
        <pc:picChg chg="del">
          <ac:chgData name="Ruben Wiersma" userId="3594b430-535d-41be-b63f-97edd20b26ce" providerId="ADAL" clId="{D24C0CE8-08A2-D34F-90EF-4CA5903F0327}" dt="2023-02-28T17:11:10.037" v="292" actId="478"/>
          <ac:picMkLst>
            <pc:docMk/>
            <pc:sldMasterMk cId="1910855312" sldId="2147483693"/>
            <ac:picMk id="18" creationId="{2FAA94BF-A1D1-B10E-3E66-340E85CB7849}"/>
          </ac:picMkLst>
        </pc:picChg>
        <pc:cxnChg chg="add mod">
          <ac:chgData name="Ruben Wiersma" userId="3594b430-535d-41be-b63f-97edd20b26ce" providerId="ADAL" clId="{D24C0CE8-08A2-D34F-90EF-4CA5903F0327}" dt="2023-02-28T17:11:10.284" v="293"/>
          <ac:cxnSpMkLst>
            <pc:docMk/>
            <pc:sldMasterMk cId="1910855312" sldId="2147483693"/>
            <ac:cxnSpMk id="5" creationId="{76D61C49-43E0-265D-85FD-AC21B81BC7E7}"/>
          </ac:cxnSpMkLst>
        </pc:cxnChg>
        <pc:cxnChg chg="del">
          <ac:chgData name="Ruben Wiersma" userId="3594b430-535d-41be-b63f-97edd20b26ce" providerId="ADAL" clId="{D24C0CE8-08A2-D34F-90EF-4CA5903F0327}" dt="2023-02-28T17:11:10.037" v="292" actId="478"/>
          <ac:cxnSpMkLst>
            <pc:docMk/>
            <pc:sldMasterMk cId="1910855312" sldId="2147483693"/>
            <ac:cxnSpMk id="13" creationId="{9E416190-7408-203E-775E-5ECBBB5A60F2}"/>
          </ac:cxnSpMkLst>
        </pc:cxnChg>
        <pc:sldLayoutChg chg="modSp">
          <pc:chgData name="Ruben Wiersma" userId="3594b430-535d-41be-b63f-97edd20b26ce" providerId="ADAL" clId="{D24C0CE8-08A2-D34F-90EF-4CA5903F0327}" dt="2023-02-28T17:11:57.704" v="302" actId="207"/>
          <pc:sldLayoutMkLst>
            <pc:docMk/>
            <pc:sldMasterMk cId="1910855312" sldId="2147483693"/>
            <pc:sldLayoutMk cId="2746672264" sldId="2147483694"/>
          </pc:sldLayoutMkLst>
          <pc:spChg chg="mod">
            <ac:chgData name="Ruben Wiersma" userId="3594b430-535d-41be-b63f-97edd20b26ce" providerId="ADAL" clId="{D24C0CE8-08A2-D34F-90EF-4CA5903F0327}" dt="2023-02-28T17:11:57.704" v="302" actId="207"/>
            <ac:spMkLst>
              <pc:docMk/>
              <pc:sldMasterMk cId="1910855312" sldId="2147483693"/>
              <pc:sldLayoutMk cId="2746672264" sldId="2147483694"/>
              <ac:spMk id="7" creationId="{348104FC-B4D1-86CD-0C6B-C9C9EB1B3D8E}"/>
            </ac:spMkLst>
          </pc:spChg>
          <pc:spChg chg="mod">
            <ac:chgData name="Ruben Wiersma" userId="3594b430-535d-41be-b63f-97edd20b26ce" providerId="ADAL" clId="{D24C0CE8-08A2-D34F-90EF-4CA5903F0327}" dt="2023-02-28T17:11:57.704" v="302" actId="207"/>
            <ac:spMkLst>
              <pc:docMk/>
              <pc:sldMasterMk cId="1910855312" sldId="2147483693"/>
              <pc:sldLayoutMk cId="2746672264" sldId="2147483694"/>
              <ac:spMk id="8" creationId="{0D2B7CE0-CFE9-58F9-D9F4-955B2A4F6CDC}"/>
            </ac:spMkLst>
          </pc:spChg>
        </pc:sldLayoutChg>
        <pc:sldLayoutChg chg="setBg">
          <pc:chgData name="Ruben Wiersma" userId="3594b430-535d-41be-b63f-97edd20b26ce" providerId="ADAL" clId="{D24C0CE8-08A2-D34F-90EF-4CA5903F0327}" dt="2023-02-28T17:12:05.294" v="303"/>
          <pc:sldLayoutMkLst>
            <pc:docMk/>
            <pc:sldMasterMk cId="1910855312" sldId="2147483693"/>
            <pc:sldLayoutMk cId="3164701135" sldId="2147483696"/>
          </pc:sldLayoutMkLst>
        </pc:sldLayoutChg>
      </pc:sldMasterChg>
      <pc:sldMasterChg chg="addSp delSp modSp mod setBg delSldLayout modSldLayout">
        <pc:chgData name="Ruben Wiersma" userId="3594b430-535d-41be-b63f-97edd20b26ce" providerId="ADAL" clId="{D24C0CE8-08A2-D34F-90EF-4CA5903F0327}" dt="2023-03-09T20:01:40.571" v="3748" actId="1076"/>
        <pc:sldMasterMkLst>
          <pc:docMk/>
          <pc:sldMasterMk cId="2620391710" sldId="2147483693"/>
        </pc:sldMasterMkLst>
        <pc:spChg chg="add del mod">
          <ac:chgData name="Ruben Wiersma" userId="3594b430-535d-41be-b63f-97edd20b26ce" providerId="ADAL" clId="{D24C0CE8-08A2-D34F-90EF-4CA5903F0327}" dt="2023-03-02T15:22:14.156" v="2958"/>
          <ac:spMkLst>
            <pc:docMk/>
            <pc:sldMasterMk cId="2620391710" sldId="2147483693"/>
            <ac:spMk id="2" creationId="{FA26C086-C3C3-2EB7-9535-BD6A3A00088C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3" creationId="{92D7EAA2-2E65-456D-42DF-8E2512DD8D86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4" creationId="{7E7DBF22-9FC4-C3DB-5861-26D155996549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5" creationId="{149BF8E5-AA79-05E9-9443-93266CB3C1B1}"/>
          </ac:spMkLst>
        </pc:spChg>
        <pc:spChg chg="mod">
          <ac:chgData name="Ruben Wiersma" userId="3594b430-535d-41be-b63f-97edd20b26ce" providerId="ADAL" clId="{D24C0CE8-08A2-D34F-90EF-4CA5903F0327}" dt="2023-03-09T19:58:05.179" v="3742"/>
          <ac:spMkLst>
            <pc:docMk/>
            <pc:sldMasterMk cId="2620391710" sldId="2147483693"/>
            <ac:spMk id="5" creationId="{25E606EC-3575-BDC7-2528-8AA4B0DEFA1A}"/>
          </ac:spMkLst>
        </pc:spChg>
        <pc:spChg chg="mod">
          <ac:chgData name="Ruben Wiersma" userId="3594b430-535d-41be-b63f-97edd20b26ce" providerId="ADAL" clId="{D24C0CE8-08A2-D34F-90EF-4CA5903F0327}" dt="2023-03-03T12:33:42.237" v="3460" actId="206"/>
          <ac:spMkLst>
            <pc:docMk/>
            <pc:sldMasterMk cId="2620391710" sldId="2147483693"/>
            <ac:spMk id="5" creationId="{3E6A2607-1406-29F7-7A63-648D2793C89E}"/>
          </ac:spMkLst>
        </pc:spChg>
        <pc:spChg chg="mod">
          <ac:chgData name="Ruben Wiersma" userId="3594b430-535d-41be-b63f-97edd20b26ce" providerId="ADAL" clId="{D24C0CE8-08A2-D34F-90EF-4CA5903F0327}" dt="2023-03-02T16:11:37.416" v="3256"/>
          <ac:spMkLst>
            <pc:docMk/>
            <pc:sldMasterMk cId="2620391710" sldId="2147483693"/>
            <ac:spMk id="5" creationId="{3F804C99-259F-8ECE-5E13-8AF6BF46BBEA}"/>
          </ac:spMkLst>
        </pc:spChg>
        <pc:spChg chg="mod">
          <ac:chgData name="Ruben Wiersma" userId="3594b430-535d-41be-b63f-97edd20b26ce" providerId="ADAL" clId="{D24C0CE8-08A2-D34F-90EF-4CA5903F0327}" dt="2023-03-03T12:21:01.002" v="3331"/>
          <ac:spMkLst>
            <pc:docMk/>
            <pc:sldMasterMk cId="2620391710" sldId="2147483693"/>
            <ac:spMk id="5" creationId="{7D1E2071-065A-ABCD-DE64-F86F500B98D8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6" creationId="{E5166E27-08BD-9A61-A638-94ACBF81C8D8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7" creationId="{306CAE23-8628-D6A5-56BB-A132481D83CA}"/>
          </ac:spMkLst>
        </pc:spChg>
        <pc:spChg chg="mod">
          <ac:chgData name="Ruben Wiersma" userId="3594b430-535d-41be-b63f-97edd20b26ce" providerId="ADAL" clId="{D24C0CE8-08A2-D34F-90EF-4CA5903F0327}" dt="2023-03-03T12:33:42.237" v="3460" actId="206"/>
          <ac:spMkLst>
            <pc:docMk/>
            <pc:sldMasterMk cId="2620391710" sldId="2147483693"/>
            <ac:spMk id="7" creationId="{3A06834B-F90E-B3F1-3B7E-C2755FF66E81}"/>
          </ac:spMkLst>
        </pc:spChg>
        <pc:spChg chg="mod">
          <ac:chgData name="Ruben Wiersma" userId="3594b430-535d-41be-b63f-97edd20b26ce" providerId="ADAL" clId="{D24C0CE8-08A2-D34F-90EF-4CA5903F0327}" dt="2023-03-02T16:11:37.416" v="3256"/>
          <ac:spMkLst>
            <pc:docMk/>
            <pc:sldMasterMk cId="2620391710" sldId="2147483693"/>
            <ac:spMk id="7" creationId="{76E9E8CC-6D47-11CC-29D7-6F06CC2BE538}"/>
          </ac:spMkLst>
        </pc:spChg>
        <pc:spChg chg="mod">
          <ac:chgData name="Ruben Wiersma" userId="3594b430-535d-41be-b63f-97edd20b26ce" providerId="ADAL" clId="{D24C0CE8-08A2-D34F-90EF-4CA5903F0327}" dt="2023-03-09T19:58:05.179" v="3742"/>
          <ac:spMkLst>
            <pc:docMk/>
            <pc:sldMasterMk cId="2620391710" sldId="2147483693"/>
            <ac:spMk id="7" creationId="{784684FE-BC9A-4049-45BA-3E613A5129A3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7" creationId="{9A2DC74F-C317-CF43-5195-D9B334ABF9AC}"/>
          </ac:spMkLst>
        </pc:spChg>
        <pc:spChg chg="mod">
          <ac:chgData name="Ruben Wiersma" userId="3594b430-535d-41be-b63f-97edd20b26ce" providerId="ADAL" clId="{D24C0CE8-08A2-D34F-90EF-4CA5903F0327}" dt="2023-03-03T12:21:01.002" v="3331"/>
          <ac:spMkLst>
            <pc:docMk/>
            <pc:sldMasterMk cId="2620391710" sldId="2147483693"/>
            <ac:spMk id="7" creationId="{C043E44B-4C6E-67FC-2ACC-F0ACD5E6D88A}"/>
          </ac:spMkLst>
        </pc:spChg>
        <pc:spChg chg="mod">
          <ac:chgData name="Ruben Wiersma" userId="3594b430-535d-41be-b63f-97edd20b26ce" providerId="ADAL" clId="{D24C0CE8-08A2-D34F-90EF-4CA5903F0327}" dt="2023-03-03T12:21:01.002" v="3331"/>
          <ac:spMkLst>
            <pc:docMk/>
            <pc:sldMasterMk cId="2620391710" sldId="2147483693"/>
            <ac:spMk id="8" creationId="{0C50DE03-6873-1E0A-9793-28BBA31E4007}"/>
          </ac:spMkLst>
        </pc:spChg>
        <pc:spChg chg="mod">
          <ac:chgData name="Ruben Wiersma" userId="3594b430-535d-41be-b63f-97edd20b26ce" providerId="ADAL" clId="{D24C0CE8-08A2-D34F-90EF-4CA5903F0327}" dt="2023-03-03T12:33:42.237" v="3460" actId="206"/>
          <ac:spMkLst>
            <pc:docMk/>
            <pc:sldMasterMk cId="2620391710" sldId="2147483693"/>
            <ac:spMk id="8" creationId="{72E461A9-A963-E1D0-C1D7-1E0EBE17A0FA}"/>
          </ac:spMkLst>
        </pc:spChg>
        <pc:spChg chg="mod">
          <ac:chgData name="Ruben Wiersma" userId="3594b430-535d-41be-b63f-97edd20b26ce" providerId="ADAL" clId="{D24C0CE8-08A2-D34F-90EF-4CA5903F0327}" dt="2023-03-02T16:11:37.416" v="3256"/>
          <ac:spMkLst>
            <pc:docMk/>
            <pc:sldMasterMk cId="2620391710" sldId="2147483693"/>
            <ac:spMk id="8" creationId="{C80957C0-C3F1-5859-AA59-38849A376736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8" creationId="{DEA02697-C29A-CBF7-43E9-9A60B00AC82C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8" creationId="{E0AA32F5-47E9-4219-FF82-1A563A843A62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9" creationId="{5C43ED12-5F7C-7A75-65D8-DBBF67CB8A5F}"/>
          </ac:spMkLst>
        </pc:spChg>
        <pc:spChg chg="mod">
          <ac:chgData name="Ruben Wiersma" userId="3594b430-535d-41be-b63f-97edd20b26ce" providerId="ADAL" clId="{D24C0CE8-08A2-D34F-90EF-4CA5903F0327}" dt="2023-02-28T18:28:33.053" v="2765"/>
          <ac:spMkLst>
            <pc:docMk/>
            <pc:sldMasterMk cId="2620391710" sldId="2147483693"/>
            <ac:spMk id="9" creationId="{D8469941-2014-BD9B-5D75-D98663BE87C8}"/>
          </ac:spMkLst>
        </pc:spChg>
        <pc:spChg chg="mod">
          <ac:chgData name="Ruben Wiersma" userId="3594b430-535d-41be-b63f-97edd20b26ce" providerId="ADAL" clId="{D24C0CE8-08A2-D34F-90EF-4CA5903F0327}" dt="2023-03-09T19:58:57.251" v="3745"/>
          <ac:spMkLst>
            <pc:docMk/>
            <pc:sldMasterMk cId="2620391710" sldId="2147483693"/>
            <ac:spMk id="10" creationId="{15C130DF-3F84-8F64-1E8D-A769C9ABCDE4}"/>
          </ac:spMkLst>
        </pc:spChg>
        <pc:spChg chg="mod">
          <ac:chgData name="Ruben Wiersma" userId="3594b430-535d-41be-b63f-97edd20b26ce" providerId="ADAL" clId="{D24C0CE8-08A2-D34F-90EF-4CA5903F0327}" dt="2023-02-28T17:40:29.992" v="1547"/>
          <ac:spMkLst>
            <pc:docMk/>
            <pc:sldMasterMk cId="2620391710" sldId="2147483693"/>
            <ac:spMk id="10" creationId="{5D9B74D6-A0BC-76FC-FAC2-8E7AEC243EBA}"/>
          </ac:spMkLst>
        </pc:spChg>
        <pc:spChg chg="add del mod">
          <ac:chgData name="Ruben Wiersma" userId="3594b430-535d-41be-b63f-97edd20b26ce" providerId="ADAL" clId="{D24C0CE8-08A2-D34F-90EF-4CA5903F0327}" dt="2023-03-02T16:13:56.009" v="3282" actId="1076"/>
          <ac:spMkLst>
            <pc:docMk/>
            <pc:sldMasterMk cId="2620391710" sldId="2147483693"/>
            <ac:spMk id="11" creationId="{AD28B9BB-79AE-52CF-FC6C-DE71E78C6BA1}"/>
          </ac:spMkLst>
        </pc:spChg>
        <pc:spChg chg="mod">
          <ac:chgData name="Ruben Wiersma" userId="3594b430-535d-41be-b63f-97edd20b26ce" providerId="ADAL" clId="{D24C0CE8-08A2-D34F-90EF-4CA5903F0327}" dt="2023-03-03T12:36:26.909" v="3465"/>
          <ac:spMkLst>
            <pc:docMk/>
            <pc:sldMasterMk cId="2620391710" sldId="2147483693"/>
            <ac:spMk id="12" creationId="{1786D616-1874-ACC1-7D25-4D3AF8C214BA}"/>
          </ac:spMkLst>
        </pc:spChg>
        <pc:spChg chg="mod">
          <ac:chgData name="Ruben Wiersma" userId="3594b430-535d-41be-b63f-97edd20b26ce" providerId="ADAL" clId="{D24C0CE8-08A2-D34F-90EF-4CA5903F0327}" dt="2023-03-09T19:58:57.251" v="3745"/>
          <ac:spMkLst>
            <pc:docMk/>
            <pc:sldMasterMk cId="2620391710" sldId="2147483693"/>
            <ac:spMk id="12" creationId="{4EE69D49-5402-ED72-8D72-40F3FE0708EF}"/>
          </ac:spMkLst>
        </pc:spChg>
        <pc:spChg chg="mod">
          <ac:chgData name="Ruben Wiersma" userId="3594b430-535d-41be-b63f-97edd20b26ce" providerId="ADAL" clId="{D24C0CE8-08A2-D34F-90EF-4CA5903F0327}" dt="2023-03-03T12:21:02.397" v="3334"/>
          <ac:spMkLst>
            <pc:docMk/>
            <pc:sldMasterMk cId="2620391710" sldId="2147483693"/>
            <ac:spMk id="12" creationId="{8CD9FC14-45AC-A363-2720-A6626B77AF47}"/>
          </ac:spMkLst>
        </pc:spChg>
        <pc:spChg chg="mod">
          <ac:chgData name="Ruben Wiersma" userId="3594b430-535d-41be-b63f-97edd20b26ce" providerId="ADAL" clId="{D24C0CE8-08A2-D34F-90EF-4CA5903F0327}" dt="2023-03-02T16:13:53.610" v="3280"/>
          <ac:spMkLst>
            <pc:docMk/>
            <pc:sldMasterMk cId="2620391710" sldId="2147483693"/>
            <ac:spMk id="12" creationId="{F447F345-C666-DD04-4A6A-846787FC7F9B}"/>
          </ac:spMkLst>
        </pc:spChg>
        <pc:spChg chg="mod">
          <ac:chgData name="Ruben Wiersma" userId="3594b430-535d-41be-b63f-97edd20b26ce" providerId="ADAL" clId="{D24C0CE8-08A2-D34F-90EF-4CA5903F0327}" dt="2023-02-28T17:27:00.370" v="868" actId="207"/>
          <ac:spMkLst>
            <pc:docMk/>
            <pc:sldMasterMk cId="2620391710" sldId="2147483693"/>
            <ac:spMk id="14" creationId="{598A7B74-1A11-CB72-D0B4-27966EA6C64C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5" creationId="{212E43E6-C6E8-E27E-A7D8-B6BA45D844F5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5" creationId="{49ABC6FF-AEB4-95E6-45EA-9C29C027B941}"/>
          </ac:spMkLst>
        </pc:spChg>
        <pc:spChg chg="mod">
          <ac:chgData name="Ruben Wiersma" userId="3594b430-535d-41be-b63f-97edd20b26ce" providerId="ADAL" clId="{D24C0CE8-08A2-D34F-90EF-4CA5903F0327}" dt="2023-03-03T12:36:26.909" v="3465"/>
          <ac:spMkLst>
            <pc:docMk/>
            <pc:sldMasterMk cId="2620391710" sldId="2147483693"/>
            <ac:spMk id="15" creationId="{A2C88688-DE87-25F4-97A1-0E3D526FD3E4}"/>
          </ac:spMkLst>
        </pc:spChg>
        <pc:spChg chg="mod">
          <ac:chgData name="Ruben Wiersma" userId="3594b430-535d-41be-b63f-97edd20b26ce" providerId="ADAL" clId="{D24C0CE8-08A2-D34F-90EF-4CA5903F0327}" dt="2023-03-02T16:13:53.610" v="3280"/>
          <ac:spMkLst>
            <pc:docMk/>
            <pc:sldMasterMk cId="2620391710" sldId="2147483693"/>
            <ac:spMk id="15" creationId="{A958B84E-7E79-3687-3A72-1453EDF00BA6}"/>
          </ac:spMkLst>
        </pc:spChg>
        <pc:spChg chg="mod">
          <ac:chgData name="Ruben Wiersma" userId="3594b430-535d-41be-b63f-97edd20b26ce" providerId="ADAL" clId="{D24C0CE8-08A2-D34F-90EF-4CA5903F0327}" dt="2023-03-03T12:21:02.397" v="3334"/>
          <ac:spMkLst>
            <pc:docMk/>
            <pc:sldMasterMk cId="2620391710" sldId="2147483693"/>
            <ac:spMk id="15" creationId="{B742923D-5CF7-BDCF-5020-6111E902789F}"/>
          </ac:spMkLst>
        </pc:spChg>
        <pc:spChg chg="mod">
          <ac:chgData name="Ruben Wiersma" userId="3594b430-535d-41be-b63f-97edd20b26ce" providerId="ADAL" clId="{D24C0CE8-08A2-D34F-90EF-4CA5903F0327}" dt="2023-03-03T12:21:02.397" v="3334"/>
          <ac:spMkLst>
            <pc:docMk/>
            <pc:sldMasterMk cId="2620391710" sldId="2147483693"/>
            <ac:spMk id="16" creationId="{1658B85C-914C-549A-F296-524519833264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6" creationId="{1F380756-3DBF-C677-F2C2-6B61F0DA56BD}"/>
          </ac:spMkLst>
        </pc:spChg>
        <pc:spChg chg="mod">
          <ac:chgData name="Ruben Wiersma" userId="3594b430-535d-41be-b63f-97edd20b26ce" providerId="ADAL" clId="{D24C0CE8-08A2-D34F-90EF-4CA5903F0327}" dt="2023-03-02T16:13:53.610" v="3280"/>
          <ac:spMkLst>
            <pc:docMk/>
            <pc:sldMasterMk cId="2620391710" sldId="2147483693"/>
            <ac:spMk id="16" creationId="{63BF8B99-42A3-025E-7653-3A836CB92E46}"/>
          </ac:spMkLst>
        </pc:spChg>
        <pc:spChg chg="mod">
          <ac:chgData name="Ruben Wiersma" userId="3594b430-535d-41be-b63f-97edd20b26ce" providerId="ADAL" clId="{D24C0CE8-08A2-D34F-90EF-4CA5903F0327}" dt="2023-03-03T12:36:26.909" v="3465"/>
          <ac:spMkLst>
            <pc:docMk/>
            <pc:sldMasterMk cId="2620391710" sldId="2147483693"/>
            <ac:spMk id="16" creationId="{9D11AE89-2170-D80B-40CC-8BD2D7FA25F8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6" creationId="{BE125E1E-7E4B-7EC9-37BF-773FE3810246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7" creationId="{72C8B07B-6CCA-EB72-AC4A-CB9238D5660C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7" creationId="{E79FBE12-DD36-B706-8C4E-2256B2624846}"/>
          </ac:spMkLst>
        </pc:spChg>
        <pc:spChg chg="mod">
          <ac:chgData name="Ruben Wiersma" userId="3594b430-535d-41be-b63f-97edd20b26ce" providerId="ADAL" clId="{D24C0CE8-08A2-D34F-90EF-4CA5903F0327}" dt="2023-03-02T09:03:11.408" v="2772"/>
          <ac:spMkLst>
            <pc:docMk/>
            <pc:sldMasterMk cId="2620391710" sldId="2147483693"/>
            <ac:spMk id="19" creationId="{2C5C1011-A3E8-1460-B12D-2F0F50C86E52}"/>
          </ac:spMkLst>
        </pc:spChg>
        <pc:spChg chg="mod">
          <ac:chgData name="Ruben Wiersma" userId="3594b430-535d-41be-b63f-97edd20b26ce" providerId="ADAL" clId="{D24C0CE8-08A2-D34F-90EF-4CA5903F0327}" dt="2023-02-28T18:18:54.363" v="2510"/>
          <ac:spMkLst>
            <pc:docMk/>
            <pc:sldMasterMk cId="2620391710" sldId="2147483693"/>
            <ac:spMk id="19" creationId="{A8AA39CD-57DC-C0A1-2B9A-36A7DF1B5693}"/>
          </ac:spMkLst>
        </pc:spChg>
        <pc:spChg chg="mod">
          <ac:chgData name="Ruben Wiersma" userId="3594b430-535d-41be-b63f-97edd20b26ce" providerId="ADAL" clId="{D24C0CE8-08A2-D34F-90EF-4CA5903F0327}" dt="2023-03-02T16:14:54.384" v="3293"/>
          <ac:spMkLst>
            <pc:docMk/>
            <pc:sldMasterMk cId="2620391710" sldId="2147483693"/>
            <ac:spMk id="20" creationId="{9643B14A-76A8-4180-6FB2-957D5833725D}"/>
          </ac:spMkLst>
        </pc:spChg>
        <pc:spChg chg="del">
          <ac:chgData name="Ruben Wiersma" userId="3594b430-535d-41be-b63f-97edd20b26ce" providerId="ADAL" clId="{D24C0CE8-08A2-D34F-90EF-4CA5903F0327}" dt="2023-02-28T17:26:47.309" v="866" actId="478"/>
          <ac:spMkLst>
            <pc:docMk/>
            <pc:sldMasterMk cId="2620391710" sldId="2147483693"/>
            <ac:spMk id="21" creationId="{3D18A45F-08E2-9F1E-E247-8FEC22205C73}"/>
          </ac:spMkLst>
        </pc:spChg>
        <pc:spChg chg="mod">
          <ac:chgData name="Ruben Wiersma" userId="3594b430-535d-41be-b63f-97edd20b26ce" providerId="ADAL" clId="{D24C0CE8-08A2-D34F-90EF-4CA5903F0327}" dt="2023-03-02T16:14:54.384" v="3293"/>
          <ac:spMkLst>
            <pc:docMk/>
            <pc:sldMasterMk cId="2620391710" sldId="2147483693"/>
            <ac:spMk id="21" creationId="{E1F822D5-8D2C-732E-9563-BAFB74F75FA5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2" creationId="{145BDD3C-EA9A-F5C2-E92D-3F0ED33D2E5D}"/>
          </ac:spMkLst>
        </pc:spChg>
        <pc:spChg chg="mod">
          <ac:chgData name="Ruben Wiersma" userId="3594b430-535d-41be-b63f-97edd20b26ce" providerId="ADAL" clId="{D24C0CE8-08A2-D34F-90EF-4CA5903F0327}" dt="2023-03-02T16:14:54.384" v="3293"/>
          <ac:spMkLst>
            <pc:docMk/>
            <pc:sldMasterMk cId="2620391710" sldId="2147483693"/>
            <ac:spMk id="22" creationId="{59D90516-3F72-C283-5FAA-B6F9DFEF2209}"/>
          </ac:spMkLst>
        </pc:spChg>
        <pc:spChg chg="mod">
          <ac:chgData name="Ruben Wiersma" userId="3594b430-535d-41be-b63f-97edd20b26ce" providerId="ADAL" clId="{D24C0CE8-08A2-D34F-90EF-4CA5903F0327}" dt="2023-03-02T09:05:47.731" v="2789"/>
          <ac:spMkLst>
            <pc:docMk/>
            <pc:sldMasterMk cId="2620391710" sldId="2147483693"/>
            <ac:spMk id="22" creationId="{AC9E1A8F-2EB1-871B-0B70-600B31F0D22A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3" creationId="{FAD2A448-B181-A355-45E2-71A1C8081E7C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4" creationId="{FBA1121A-E1AC-45C7-8F91-D5909D96DD4D}"/>
          </ac:spMkLst>
        </pc:spChg>
        <pc:spChg chg="mod">
          <ac:chgData name="Ruben Wiersma" userId="3594b430-535d-41be-b63f-97edd20b26ce" providerId="ADAL" clId="{D24C0CE8-08A2-D34F-90EF-4CA5903F0327}" dt="2023-03-03T12:22:50.754" v="3373"/>
          <ac:spMkLst>
            <pc:docMk/>
            <pc:sldMasterMk cId="2620391710" sldId="2147483693"/>
            <ac:spMk id="25" creationId="{02A392A6-C677-7AA4-5966-623576900149}"/>
          </ac:spMkLst>
        </pc:spChg>
        <pc:spChg chg="mod">
          <ac:chgData name="Ruben Wiersma" userId="3594b430-535d-41be-b63f-97edd20b26ce" providerId="ADAL" clId="{D24C0CE8-08A2-D34F-90EF-4CA5903F0327}" dt="2023-02-28T18:19:31.908" v="2517"/>
          <ac:spMkLst>
            <pc:docMk/>
            <pc:sldMasterMk cId="2620391710" sldId="2147483693"/>
            <ac:spMk id="25" creationId="{1EC3638C-9DC4-7690-7F37-75922A4121F3}"/>
          </ac:spMkLst>
        </pc:spChg>
        <pc:spChg chg="mod">
          <ac:chgData name="Ruben Wiersma" userId="3594b430-535d-41be-b63f-97edd20b26ce" providerId="ADAL" clId="{D24C0CE8-08A2-D34F-90EF-4CA5903F0327}" dt="2023-03-02T09:08:46.705" v="2817"/>
          <ac:spMkLst>
            <pc:docMk/>
            <pc:sldMasterMk cId="2620391710" sldId="2147483693"/>
            <ac:spMk id="25" creationId="{4578B3C2-06C3-DDDA-6B58-2F65C0D2534B}"/>
          </ac:spMkLst>
        </pc:spChg>
        <pc:spChg chg="mod">
          <ac:chgData name="Ruben Wiersma" userId="3594b430-535d-41be-b63f-97edd20b26ce" providerId="ADAL" clId="{D24C0CE8-08A2-D34F-90EF-4CA5903F0327}" dt="2023-03-03T12:43:07.528" v="3559"/>
          <ac:spMkLst>
            <pc:docMk/>
            <pc:sldMasterMk cId="2620391710" sldId="2147483693"/>
            <ac:spMk id="25" creationId="{69B5FE18-3604-7CF9-DD3D-37295B2C2406}"/>
          </ac:spMkLst>
        </pc:spChg>
        <pc:spChg chg="mod">
          <ac:chgData name="Ruben Wiersma" userId="3594b430-535d-41be-b63f-97edd20b26ce" providerId="ADAL" clId="{D24C0CE8-08A2-D34F-90EF-4CA5903F0327}" dt="2023-03-03T12:43:07.528" v="3559"/>
          <ac:spMkLst>
            <pc:docMk/>
            <pc:sldMasterMk cId="2620391710" sldId="2147483693"/>
            <ac:spMk id="26" creationId="{6081B40E-23E3-26B4-C07A-B32E89C22B3E}"/>
          </ac:spMkLst>
        </pc:spChg>
        <pc:spChg chg="mod">
          <ac:chgData name="Ruben Wiersma" userId="3594b430-535d-41be-b63f-97edd20b26ce" providerId="ADAL" clId="{D24C0CE8-08A2-D34F-90EF-4CA5903F0327}" dt="2023-03-03T12:22:50.754" v="3373"/>
          <ac:spMkLst>
            <pc:docMk/>
            <pc:sldMasterMk cId="2620391710" sldId="2147483693"/>
            <ac:spMk id="26" creationId="{A0D73060-0EC4-5E56-8E5D-E74B7BDA3241}"/>
          </ac:spMkLst>
        </pc:spChg>
        <pc:spChg chg="mod">
          <ac:chgData name="Ruben Wiersma" userId="3594b430-535d-41be-b63f-97edd20b26ce" providerId="ADAL" clId="{D24C0CE8-08A2-D34F-90EF-4CA5903F0327}" dt="2023-03-03T12:22:50.754" v="3373"/>
          <ac:spMkLst>
            <pc:docMk/>
            <pc:sldMasterMk cId="2620391710" sldId="2147483693"/>
            <ac:spMk id="27" creationId="{9E9AF1A1-0A01-D9A8-DD38-CDCF0C068707}"/>
          </ac:spMkLst>
        </pc:spChg>
        <pc:spChg chg="mod">
          <ac:chgData name="Ruben Wiersma" userId="3594b430-535d-41be-b63f-97edd20b26ce" providerId="ADAL" clId="{D24C0CE8-08A2-D34F-90EF-4CA5903F0327}" dt="2023-03-03T12:43:07.528" v="3559"/>
          <ac:spMkLst>
            <pc:docMk/>
            <pc:sldMasterMk cId="2620391710" sldId="2147483693"/>
            <ac:spMk id="27" creationId="{B2AC035E-BFDF-729A-D24C-080934C8F2E6}"/>
          </ac:spMkLst>
        </pc:spChg>
        <pc:spChg chg="mod">
          <ac:chgData name="Ruben Wiersma" userId="3594b430-535d-41be-b63f-97edd20b26ce" providerId="ADAL" clId="{D24C0CE8-08A2-D34F-90EF-4CA5903F0327}" dt="2023-03-02T09:08:56.694" v="2820"/>
          <ac:spMkLst>
            <pc:docMk/>
            <pc:sldMasterMk cId="2620391710" sldId="2147483693"/>
            <ac:spMk id="28" creationId="{A2763973-2FEB-6AF4-22F9-515582FF51CE}"/>
          </ac:spMkLst>
        </pc:spChg>
        <pc:spChg chg="mod">
          <ac:chgData name="Ruben Wiersma" userId="3594b430-535d-41be-b63f-97edd20b26ce" providerId="ADAL" clId="{D24C0CE8-08A2-D34F-90EF-4CA5903F0327}" dt="2023-03-03T12:43:55.496" v="3572"/>
          <ac:spMkLst>
            <pc:docMk/>
            <pc:sldMasterMk cId="2620391710" sldId="2147483693"/>
            <ac:spMk id="30" creationId="{578CB5FC-03CE-FDAE-9F4A-413A08023ECF}"/>
          </ac:spMkLst>
        </pc:spChg>
        <pc:spChg chg="mod">
          <ac:chgData name="Ruben Wiersma" userId="3594b430-535d-41be-b63f-97edd20b26ce" providerId="ADAL" clId="{D24C0CE8-08A2-D34F-90EF-4CA5903F0327}" dt="2023-03-03T12:24:57.348" v="3420"/>
          <ac:spMkLst>
            <pc:docMk/>
            <pc:sldMasterMk cId="2620391710" sldId="2147483693"/>
            <ac:spMk id="30" creationId="{BDE5E3CC-4C15-DD21-CF92-05DE402EBA64}"/>
          </ac:spMkLst>
        </pc:spChg>
        <pc:spChg chg="mod">
          <ac:chgData name="Ruben Wiersma" userId="3594b430-535d-41be-b63f-97edd20b26ce" providerId="ADAL" clId="{D24C0CE8-08A2-D34F-90EF-4CA5903F0327}" dt="2023-03-03T12:43:55.496" v="3572"/>
          <ac:spMkLst>
            <pc:docMk/>
            <pc:sldMasterMk cId="2620391710" sldId="2147483693"/>
            <ac:spMk id="31" creationId="{2EA1EBF4-0A47-92D3-FD3F-6FB60FF1A20A}"/>
          </ac:spMkLst>
        </pc:spChg>
        <pc:spChg chg="mod">
          <ac:chgData name="Ruben Wiersma" userId="3594b430-535d-41be-b63f-97edd20b26ce" providerId="ADAL" clId="{D24C0CE8-08A2-D34F-90EF-4CA5903F0327}" dt="2023-03-03T12:24:57.348" v="3420"/>
          <ac:spMkLst>
            <pc:docMk/>
            <pc:sldMasterMk cId="2620391710" sldId="2147483693"/>
            <ac:spMk id="31" creationId="{8354E886-9A35-58D1-5685-14F0455D834E}"/>
          </ac:spMkLst>
        </pc:spChg>
        <pc:spChg chg="mod">
          <ac:chgData name="Ruben Wiersma" userId="3594b430-535d-41be-b63f-97edd20b26ce" providerId="ADAL" clId="{D24C0CE8-08A2-D34F-90EF-4CA5903F0327}" dt="2023-03-02T09:10:42.365" v="2841"/>
          <ac:spMkLst>
            <pc:docMk/>
            <pc:sldMasterMk cId="2620391710" sldId="2147483693"/>
            <ac:spMk id="31" creationId="{8DCD6C05-27D2-4DED-8775-83AF41E7C4F6}"/>
          </ac:spMkLst>
        </pc:spChg>
        <pc:spChg chg="mod">
          <ac:chgData name="Ruben Wiersma" userId="3594b430-535d-41be-b63f-97edd20b26ce" providerId="ADAL" clId="{D24C0CE8-08A2-D34F-90EF-4CA5903F0327}" dt="2023-03-03T12:24:57.348" v="3420"/>
          <ac:spMkLst>
            <pc:docMk/>
            <pc:sldMasterMk cId="2620391710" sldId="2147483693"/>
            <ac:spMk id="32" creationId="{D3E949D8-B5BF-7CD9-BF24-C219F33D2831}"/>
          </ac:spMkLst>
        </pc:spChg>
        <pc:spChg chg="mod">
          <ac:chgData name="Ruben Wiersma" userId="3594b430-535d-41be-b63f-97edd20b26ce" providerId="ADAL" clId="{D24C0CE8-08A2-D34F-90EF-4CA5903F0327}" dt="2023-03-03T12:43:55.496" v="3572"/>
          <ac:spMkLst>
            <pc:docMk/>
            <pc:sldMasterMk cId="2620391710" sldId="2147483693"/>
            <ac:spMk id="32" creationId="{D74E7D12-CB4B-216B-1DA5-59714E36FAA3}"/>
          </ac:spMkLst>
        </pc:spChg>
        <pc:spChg chg="mod">
          <ac:chgData name="Ruben Wiersma" userId="3594b430-535d-41be-b63f-97edd20b26ce" providerId="ADAL" clId="{D24C0CE8-08A2-D34F-90EF-4CA5903F0327}" dt="2023-03-02T09:11:33.041" v="2875"/>
          <ac:spMkLst>
            <pc:docMk/>
            <pc:sldMasterMk cId="2620391710" sldId="2147483693"/>
            <ac:spMk id="34" creationId="{168D6E9A-64F7-694D-4030-86D0C4D311FC}"/>
          </ac:spMkLst>
        </pc:spChg>
        <pc:spChg chg="mod">
          <ac:chgData name="Ruben Wiersma" userId="3594b430-535d-41be-b63f-97edd20b26ce" providerId="ADAL" clId="{D24C0CE8-08A2-D34F-90EF-4CA5903F0327}" dt="2023-03-03T12:45:43.525" v="3583"/>
          <ac:spMkLst>
            <pc:docMk/>
            <pc:sldMasterMk cId="2620391710" sldId="2147483693"/>
            <ac:spMk id="35" creationId="{9111533C-2234-5A52-68D2-56174CB02EDA}"/>
          </ac:spMkLst>
        </pc:spChg>
        <pc:spChg chg="mod">
          <ac:chgData name="Ruben Wiersma" userId="3594b430-535d-41be-b63f-97edd20b26ce" providerId="ADAL" clId="{D24C0CE8-08A2-D34F-90EF-4CA5903F0327}" dt="2023-03-03T12:45:43.525" v="3583"/>
          <ac:spMkLst>
            <pc:docMk/>
            <pc:sldMasterMk cId="2620391710" sldId="2147483693"/>
            <ac:spMk id="36" creationId="{A36B55AF-21C4-B4B1-F01A-E2C34A01DB45}"/>
          </ac:spMkLst>
        </pc:spChg>
        <pc:spChg chg="mod">
          <ac:chgData name="Ruben Wiersma" userId="3594b430-535d-41be-b63f-97edd20b26ce" providerId="ADAL" clId="{D24C0CE8-08A2-D34F-90EF-4CA5903F0327}" dt="2023-03-03T12:45:43.525" v="3583"/>
          <ac:spMkLst>
            <pc:docMk/>
            <pc:sldMasterMk cId="2620391710" sldId="2147483693"/>
            <ac:spMk id="37" creationId="{3EDBF977-8B34-DAF4-E710-338E4A2AE65B}"/>
          </ac:spMkLst>
        </pc:spChg>
        <pc:spChg chg="mod">
          <ac:chgData name="Ruben Wiersma" userId="3594b430-535d-41be-b63f-97edd20b26ce" providerId="ADAL" clId="{D24C0CE8-08A2-D34F-90EF-4CA5903F0327}" dt="2023-03-02T09:12:30.052" v="2878"/>
          <ac:spMkLst>
            <pc:docMk/>
            <pc:sldMasterMk cId="2620391710" sldId="2147483693"/>
            <ac:spMk id="37" creationId="{738FBB42-8929-C64F-B8CC-DF9A1443207D}"/>
          </ac:spMkLst>
        </pc:spChg>
        <pc:spChg chg="mod topLvl">
          <ac:chgData name="Ruben Wiersma" userId="3594b430-535d-41be-b63f-97edd20b26ce" providerId="ADAL" clId="{D24C0CE8-08A2-D34F-90EF-4CA5903F0327}" dt="2023-03-02T13:26:06.131" v="2905" actId="478"/>
          <ac:spMkLst>
            <pc:docMk/>
            <pc:sldMasterMk cId="2620391710" sldId="2147483693"/>
            <ac:spMk id="40" creationId="{CC67ACA1-3272-8AB2-1629-FE1554180E66}"/>
          </ac:spMkLst>
        </pc:spChg>
        <pc:spChg chg="mod">
          <ac:chgData name="Ruben Wiersma" userId="3594b430-535d-41be-b63f-97edd20b26ce" providerId="ADAL" clId="{D24C0CE8-08A2-D34F-90EF-4CA5903F0327}" dt="2023-03-03T12:47:47.254" v="3588"/>
          <ac:spMkLst>
            <pc:docMk/>
            <pc:sldMasterMk cId="2620391710" sldId="2147483693"/>
            <ac:spMk id="40" creationId="{FEE9B6DC-E513-B2D1-F2AC-CE7C6591F468}"/>
          </ac:spMkLst>
        </pc:spChg>
        <pc:spChg chg="mod">
          <ac:chgData name="Ruben Wiersma" userId="3594b430-535d-41be-b63f-97edd20b26ce" providerId="ADAL" clId="{D24C0CE8-08A2-D34F-90EF-4CA5903F0327}" dt="2023-03-03T12:47:47.254" v="3588"/>
          <ac:spMkLst>
            <pc:docMk/>
            <pc:sldMasterMk cId="2620391710" sldId="2147483693"/>
            <ac:spMk id="41" creationId="{9A5B73AA-BFA2-C00C-09F5-8E2D58D3C27F}"/>
          </ac:spMkLst>
        </pc:spChg>
        <pc:spChg chg="mod">
          <ac:chgData name="Ruben Wiersma" userId="3594b430-535d-41be-b63f-97edd20b26ce" providerId="ADAL" clId="{D24C0CE8-08A2-D34F-90EF-4CA5903F0327}" dt="2023-03-03T12:47:47.254" v="3588"/>
          <ac:spMkLst>
            <pc:docMk/>
            <pc:sldMasterMk cId="2620391710" sldId="2147483693"/>
            <ac:spMk id="42" creationId="{056AF569-C736-39AC-BAF6-379AFF554578}"/>
          </ac:spMkLst>
        </pc:spChg>
        <pc:grpChg chg="add del mod">
          <ac:chgData name="Ruben Wiersma" userId="3594b430-535d-41be-b63f-97edd20b26ce" providerId="ADAL" clId="{D24C0CE8-08A2-D34F-90EF-4CA5903F0327}" dt="2023-03-03T12:21:01.768" v="3332"/>
          <ac:grpSpMkLst>
            <pc:docMk/>
            <pc:sldMasterMk cId="2620391710" sldId="2147483693"/>
            <ac:grpSpMk id="2" creationId="{43296265-626C-5AED-C2D6-8FF4708E5EC8}"/>
          </ac:grpSpMkLst>
        </pc:grpChg>
        <pc:grpChg chg="add del mod">
          <ac:chgData name="Ruben Wiersma" userId="3594b430-535d-41be-b63f-97edd20b26ce" providerId="ADAL" clId="{D24C0CE8-08A2-D34F-90EF-4CA5903F0327}" dt="2023-03-09T19:58:57.032" v="3744" actId="478"/>
          <ac:grpSpMkLst>
            <pc:docMk/>
            <pc:sldMasterMk cId="2620391710" sldId="2147483693"/>
            <ac:grpSpMk id="2" creationId="{73D68E5E-C916-2612-392F-EC09FBF602FF}"/>
          </ac:grpSpMkLst>
        </pc:grpChg>
        <pc:grpChg chg="add del mod">
          <ac:chgData name="Ruben Wiersma" userId="3594b430-535d-41be-b63f-97edd20b26ce" providerId="ADAL" clId="{D24C0CE8-08A2-D34F-90EF-4CA5903F0327}" dt="2023-03-02T09:03:11.109" v="2771" actId="478"/>
          <ac:grpSpMkLst>
            <pc:docMk/>
            <pc:sldMasterMk cId="2620391710" sldId="2147483693"/>
            <ac:grpSpMk id="2" creationId="{96E69CEA-6027-6167-75B4-40EFBDC61D05}"/>
          </ac:grpSpMkLst>
        </pc:grpChg>
        <pc:grpChg chg="add del mod">
          <ac:chgData name="Ruben Wiersma" userId="3594b430-535d-41be-b63f-97edd20b26ce" providerId="ADAL" clId="{D24C0CE8-08A2-D34F-90EF-4CA5903F0327}" dt="2023-03-03T12:36:26.425" v="3464" actId="478"/>
          <ac:grpSpMkLst>
            <pc:docMk/>
            <pc:sldMasterMk cId="2620391710" sldId="2147483693"/>
            <ac:grpSpMk id="2" creationId="{CB7C6232-C334-B044-438D-187C7F171D71}"/>
          </ac:grpSpMkLst>
        </pc:grpChg>
        <pc:grpChg chg="add del mod">
          <ac:chgData name="Ruben Wiersma" userId="3594b430-535d-41be-b63f-97edd20b26ce" providerId="ADAL" clId="{D24C0CE8-08A2-D34F-90EF-4CA5903F0327}" dt="2023-03-02T16:13:53.347" v="3279" actId="478"/>
          <ac:grpSpMkLst>
            <pc:docMk/>
            <pc:sldMasterMk cId="2620391710" sldId="2147483693"/>
            <ac:grpSpMk id="2" creationId="{DE01563B-00E2-5536-6371-CE6C885ED3F3}"/>
          </ac:grpSpMkLst>
        </pc:grpChg>
        <pc:grpChg chg="add del mod">
          <ac:chgData name="Ruben Wiersma" userId="3594b430-535d-41be-b63f-97edd20b26ce" providerId="ADAL" clId="{D24C0CE8-08A2-D34F-90EF-4CA5903F0327}" dt="2023-02-28T18:19:31.678" v="2516" actId="478"/>
          <ac:grpSpMkLst>
            <pc:docMk/>
            <pc:sldMasterMk cId="2620391710" sldId="2147483693"/>
            <ac:grpSpMk id="2" creationId="{F827E34F-3B79-5A8B-2656-D785D5BAE2C2}"/>
          </ac:grpSpMkLst>
        </pc:grpChg>
        <pc:grpChg chg="add del mod">
          <ac:chgData name="Ruben Wiersma" userId="3594b430-535d-41be-b63f-97edd20b26ce" providerId="ADAL" clId="{D24C0CE8-08A2-D34F-90EF-4CA5903F0327}" dt="2023-02-28T18:18:54.129" v="2509" actId="478"/>
          <ac:grpSpMkLst>
            <pc:docMk/>
            <pc:sldMasterMk cId="2620391710" sldId="2147483693"/>
            <ac:grpSpMk id="5" creationId="{77DB98B7-C83C-6205-E2D3-5EEE1D364348}"/>
          </ac:grpSpMkLst>
        </pc:grpChg>
        <pc:grpChg chg="add mod">
          <ac:chgData name="Ruben Wiersma" userId="3594b430-535d-41be-b63f-97edd20b26ce" providerId="ADAL" clId="{D24C0CE8-08A2-D34F-90EF-4CA5903F0327}" dt="2023-03-09T20:01:40.571" v="3748" actId="1076"/>
          <ac:grpSpMkLst>
            <pc:docMk/>
            <pc:sldMasterMk cId="2620391710" sldId="2147483693"/>
            <ac:grpSpMk id="9" creationId="{261D3579-26CC-AEBC-9758-FB855BF8862D}"/>
          </ac:grpSpMkLst>
        </pc:grpChg>
        <pc:grpChg chg="add del mod">
          <ac:chgData name="Ruben Wiersma" userId="3594b430-535d-41be-b63f-97edd20b26ce" providerId="ADAL" clId="{D24C0CE8-08A2-D34F-90EF-4CA5903F0327}" dt="2023-03-03T12:43:07.235" v="3558" actId="478"/>
          <ac:grpSpMkLst>
            <pc:docMk/>
            <pc:sldMasterMk cId="2620391710" sldId="2147483693"/>
            <ac:grpSpMk id="10" creationId="{C4E23A0C-B1C5-773C-F0FD-A31659D502DC}"/>
          </ac:grpSpMkLst>
        </pc:grpChg>
        <pc:grpChg chg="add del mod">
          <ac:chgData name="Ruben Wiersma" userId="3594b430-535d-41be-b63f-97edd20b26ce" providerId="ADAL" clId="{D24C0CE8-08A2-D34F-90EF-4CA5903F0327}" dt="2023-03-02T16:14:54.190" v="3292" actId="478"/>
          <ac:grpSpMkLst>
            <pc:docMk/>
            <pc:sldMasterMk cId="2620391710" sldId="2147483693"/>
            <ac:grpSpMk id="10" creationId="{E29DEDDA-836C-EA0A-C76E-77C5E7D1177A}"/>
          </ac:grpSpMkLst>
        </pc:grpChg>
        <pc:grpChg chg="add del mod">
          <ac:chgData name="Ruben Wiersma" userId="3594b430-535d-41be-b63f-97edd20b26ce" providerId="ADAL" clId="{D24C0CE8-08A2-D34F-90EF-4CA5903F0327}" dt="2023-03-03T12:21:28.480" v="3335"/>
          <ac:grpSpMkLst>
            <pc:docMk/>
            <pc:sldMasterMk cId="2620391710" sldId="2147483693"/>
            <ac:grpSpMk id="10" creationId="{F4EFA152-DEF4-7DA3-9E1C-21774E3F68CC}"/>
          </ac:grpSpMkLst>
        </pc:grpChg>
        <pc:grpChg chg="add del mod">
          <ac:chgData name="Ruben Wiersma" userId="3594b430-535d-41be-b63f-97edd20b26ce" providerId="ADAL" clId="{D24C0CE8-08A2-D34F-90EF-4CA5903F0327}" dt="2023-03-02T09:05:47.423" v="2788" actId="478"/>
          <ac:grpSpMkLst>
            <pc:docMk/>
            <pc:sldMasterMk cId="2620391710" sldId="2147483693"/>
            <ac:grpSpMk id="12" creationId="{9AAEC225-6C46-EE76-7002-0ACBE520DB39}"/>
          </ac:grpSpMkLst>
        </pc:grpChg>
        <pc:grpChg chg="add del mod">
          <ac:chgData name="Ruben Wiersma" userId="3594b430-535d-41be-b63f-97edd20b26ce" providerId="ADAL" clId="{D24C0CE8-08A2-D34F-90EF-4CA5903F0327}" dt="2023-03-03T12:33:17.238" v="3454" actId="478"/>
          <ac:grpSpMkLst>
            <pc:docMk/>
            <pc:sldMasterMk cId="2620391710" sldId="2147483693"/>
            <ac:grpSpMk id="19" creationId="{34CEA110-22D6-8620-B1C8-48BCEBF5492C}"/>
          </ac:grpSpMkLst>
        </pc:grpChg>
        <pc:grpChg chg="add del mod">
          <ac:chgData name="Ruben Wiersma" userId="3594b430-535d-41be-b63f-97edd20b26ce" providerId="ADAL" clId="{D24C0CE8-08A2-D34F-90EF-4CA5903F0327}" dt="2023-03-02T09:08:46.436" v="2816" actId="478"/>
          <ac:grpSpMkLst>
            <pc:docMk/>
            <pc:sldMasterMk cId="2620391710" sldId="2147483693"/>
            <ac:grpSpMk id="21" creationId="{2F6B33BF-863E-B948-4B2F-AB094BAA7AEB}"/>
          </ac:grpSpMkLst>
        </pc:grpChg>
        <pc:grpChg chg="add del mod">
          <ac:chgData name="Ruben Wiersma" userId="3594b430-535d-41be-b63f-97edd20b26ce" providerId="ADAL" clId="{D24C0CE8-08A2-D34F-90EF-4CA5903F0327}" dt="2023-02-28T18:28:32.773" v="2764" actId="478"/>
          <ac:grpSpMkLst>
            <pc:docMk/>
            <pc:sldMasterMk cId="2620391710" sldId="2147483693"/>
            <ac:grpSpMk id="21" creationId="{37EA5F28-3E0D-5323-257B-2EA1789DD499}"/>
          </ac:grpSpMkLst>
        </pc:grpChg>
        <pc:grpChg chg="add del mod">
          <ac:chgData name="Ruben Wiersma" userId="3594b430-535d-41be-b63f-97edd20b26ce" providerId="ADAL" clId="{D24C0CE8-08A2-D34F-90EF-4CA5903F0327}" dt="2023-03-02T09:08:56.479" v="2819" actId="478"/>
          <ac:grpSpMkLst>
            <pc:docMk/>
            <pc:sldMasterMk cId="2620391710" sldId="2147483693"/>
            <ac:grpSpMk id="24" creationId="{652F18E7-C940-EEF6-52BA-88AB01FD0243}"/>
          </ac:grpSpMkLst>
        </pc:grpChg>
        <pc:grpChg chg="add del mod">
          <ac:chgData name="Ruben Wiersma" userId="3594b430-535d-41be-b63f-97edd20b26ce" providerId="ADAL" clId="{D24C0CE8-08A2-D34F-90EF-4CA5903F0327}" dt="2023-03-03T12:43:55.272" v="3571" actId="478"/>
          <ac:grpSpMkLst>
            <pc:docMk/>
            <pc:sldMasterMk cId="2620391710" sldId="2147483693"/>
            <ac:grpSpMk id="24" creationId="{A3F3BD4E-C6F1-B12B-61BA-6C6F42C24F5D}"/>
          </ac:grpSpMkLst>
        </pc:grpChg>
        <pc:grpChg chg="add del mod">
          <ac:chgData name="Ruben Wiersma" userId="3594b430-535d-41be-b63f-97edd20b26ce" providerId="ADAL" clId="{D24C0CE8-08A2-D34F-90EF-4CA5903F0327}" dt="2023-03-03T12:22:53.554" v="3374"/>
          <ac:grpSpMkLst>
            <pc:docMk/>
            <pc:sldMasterMk cId="2620391710" sldId="2147483693"/>
            <ac:grpSpMk id="24" creationId="{BAFD899F-E1C7-6ED6-B978-94D477A1DFA7}"/>
          </ac:grpSpMkLst>
        </pc:grpChg>
        <pc:grpChg chg="add del mod">
          <ac:chgData name="Ruben Wiersma" userId="3594b430-535d-41be-b63f-97edd20b26ce" providerId="ADAL" clId="{D24C0CE8-08A2-D34F-90EF-4CA5903F0327}" dt="2023-03-02T09:10:42.152" v="2840" actId="478"/>
          <ac:grpSpMkLst>
            <pc:docMk/>
            <pc:sldMasterMk cId="2620391710" sldId="2147483693"/>
            <ac:grpSpMk id="27" creationId="{411AD633-26CE-9587-EC30-4F0912A9D71A}"/>
          </ac:grpSpMkLst>
        </pc:grpChg>
        <pc:grpChg chg="add del mod">
          <ac:chgData name="Ruben Wiersma" userId="3594b430-535d-41be-b63f-97edd20b26ce" providerId="ADAL" clId="{D24C0CE8-08A2-D34F-90EF-4CA5903F0327}" dt="2023-03-03T12:25:23.426" v="3421"/>
          <ac:grpSpMkLst>
            <pc:docMk/>
            <pc:sldMasterMk cId="2620391710" sldId="2147483693"/>
            <ac:grpSpMk id="29" creationId="{384844C8-979D-B92E-DB2F-60D227DA6004}"/>
          </ac:grpSpMkLst>
        </pc:grpChg>
        <pc:grpChg chg="add del mod">
          <ac:chgData name="Ruben Wiersma" userId="3594b430-535d-41be-b63f-97edd20b26ce" providerId="ADAL" clId="{D24C0CE8-08A2-D34F-90EF-4CA5903F0327}" dt="2023-03-03T12:45:43.268" v="3582" actId="478"/>
          <ac:grpSpMkLst>
            <pc:docMk/>
            <pc:sldMasterMk cId="2620391710" sldId="2147483693"/>
            <ac:grpSpMk id="29" creationId="{8DE55297-6994-B321-3BAD-7571F9339718}"/>
          </ac:grpSpMkLst>
        </pc:grpChg>
        <pc:grpChg chg="del mod">
          <ac:chgData name="Ruben Wiersma" userId="3594b430-535d-41be-b63f-97edd20b26ce" providerId="ADAL" clId="{D24C0CE8-08A2-D34F-90EF-4CA5903F0327}" dt="2023-02-28T17:40:29.775" v="1546" actId="478"/>
          <ac:grpSpMkLst>
            <pc:docMk/>
            <pc:sldMasterMk cId="2620391710" sldId="2147483693"/>
            <ac:grpSpMk id="29" creationId="{FA34A43A-69D9-93E3-2F75-6A5A23AF31FE}"/>
          </ac:grpSpMkLst>
        </pc:grpChg>
        <pc:grpChg chg="add del mod">
          <ac:chgData name="Ruben Wiersma" userId="3594b430-535d-41be-b63f-97edd20b26ce" providerId="ADAL" clId="{D24C0CE8-08A2-D34F-90EF-4CA5903F0327}" dt="2023-03-02T09:11:32.848" v="2874" actId="478"/>
          <ac:grpSpMkLst>
            <pc:docMk/>
            <pc:sldMasterMk cId="2620391710" sldId="2147483693"/>
            <ac:grpSpMk id="30" creationId="{89F1D525-FF6C-1E92-9E57-49892495E062}"/>
          </ac:grpSpMkLst>
        </pc:grpChg>
        <pc:grpChg chg="add del mod">
          <ac:chgData name="Ruben Wiersma" userId="3594b430-535d-41be-b63f-97edd20b26ce" providerId="ADAL" clId="{D24C0CE8-08A2-D34F-90EF-4CA5903F0327}" dt="2023-03-02T09:12:29.777" v="2877" actId="478"/>
          <ac:grpSpMkLst>
            <pc:docMk/>
            <pc:sldMasterMk cId="2620391710" sldId="2147483693"/>
            <ac:grpSpMk id="33" creationId="{5196F2B2-4BFB-60BE-32BC-8E719DD96F13}"/>
          </ac:grpSpMkLst>
        </pc:grpChg>
        <pc:grpChg chg="add del mod">
          <ac:chgData name="Ruben Wiersma" userId="3594b430-535d-41be-b63f-97edd20b26ce" providerId="ADAL" clId="{D24C0CE8-08A2-D34F-90EF-4CA5903F0327}" dt="2023-03-03T12:47:47.056" v="3587" actId="478"/>
          <ac:grpSpMkLst>
            <pc:docMk/>
            <pc:sldMasterMk cId="2620391710" sldId="2147483693"/>
            <ac:grpSpMk id="34" creationId="{6F6B88FF-4A4A-D935-BAA6-335A03E34F76}"/>
          </ac:grpSpMkLst>
        </pc:grpChg>
        <pc:grpChg chg="add del mod">
          <ac:chgData name="Ruben Wiersma" userId="3594b430-535d-41be-b63f-97edd20b26ce" providerId="ADAL" clId="{D24C0CE8-08A2-D34F-90EF-4CA5903F0327}" dt="2023-03-02T09:14:09.090" v="2899" actId="478"/>
          <ac:grpSpMkLst>
            <pc:docMk/>
            <pc:sldMasterMk cId="2620391710" sldId="2147483693"/>
            <ac:grpSpMk id="36" creationId="{A6632B71-42CA-99A3-8AF0-9EF06C0EE60F}"/>
          </ac:grpSpMkLst>
        </pc:grpChg>
        <pc:grpChg chg="add del mod">
          <ac:chgData name="Ruben Wiersma" userId="3594b430-535d-41be-b63f-97edd20b26ce" providerId="ADAL" clId="{D24C0CE8-08A2-D34F-90EF-4CA5903F0327}" dt="2023-03-02T16:11:37.197" v="3255" actId="478"/>
          <ac:grpSpMkLst>
            <pc:docMk/>
            <pc:sldMasterMk cId="2620391710" sldId="2147483693"/>
            <ac:grpSpMk id="39" creationId="{38759F7D-1011-4DFF-CC88-1C4917199394}"/>
          </ac:grpSpMkLst>
        </pc:grpChg>
        <pc:grpChg chg="add del mod">
          <ac:chgData name="Ruben Wiersma" userId="3594b430-535d-41be-b63f-97edd20b26ce" providerId="ADAL" clId="{D24C0CE8-08A2-D34F-90EF-4CA5903F0327}" dt="2023-03-09T19:58:04.794" v="3741" actId="478"/>
          <ac:grpSpMkLst>
            <pc:docMk/>
            <pc:sldMasterMk cId="2620391710" sldId="2147483693"/>
            <ac:grpSpMk id="39" creationId="{A5AD0191-ACA6-3DE9-341D-5477ECD3B04B}"/>
          </ac:grpSpMkLst>
        </pc:grpChg>
        <pc:picChg chg="add del mod">
          <ac:chgData name="Ruben Wiersma" userId="3594b430-535d-41be-b63f-97edd20b26ce" providerId="ADAL" clId="{D24C0CE8-08A2-D34F-90EF-4CA5903F0327}" dt="2023-03-02T13:26:15.365" v="2911"/>
          <ac:picMkLst>
            <pc:docMk/>
            <pc:sldMasterMk cId="2620391710" sldId="2147483693"/>
            <ac:picMk id="2" creationId="{42344BAA-454B-C813-5FD6-CEC0F976F791}"/>
          </ac:picMkLst>
        </pc:picChg>
        <pc:picChg chg="add del mod">
          <ac:chgData name="Ruben Wiersma" userId="3594b430-535d-41be-b63f-97edd20b26ce" providerId="ADAL" clId="{D24C0CE8-08A2-D34F-90EF-4CA5903F0327}" dt="2023-02-28T17:28:54.701" v="911" actId="478"/>
          <ac:picMkLst>
            <pc:docMk/>
            <pc:sldMasterMk cId="2620391710" sldId="2147483693"/>
            <ac:picMk id="2" creationId="{B4FDC2F2-36DF-C9B5-8302-9B165C256733}"/>
          </ac:picMkLst>
        </pc:picChg>
        <pc:picChg chg="mod">
          <ac:chgData name="Ruben Wiersma" userId="3594b430-535d-41be-b63f-97edd20b26ce" providerId="ADAL" clId="{D24C0CE8-08A2-D34F-90EF-4CA5903F0327}" dt="2023-03-09T19:58:05.179" v="3742"/>
          <ac:picMkLst>
            <pc:docMk/>
            <pc:sldMasterMk cId="2620391710" sldId="2147483693"/>
            <ac:picMk id="8" creationId="{133D204F-24E2-4E4C-60FA-B3899A3EAF81}"/>
          </ac:picMkLst>
        </pc:picChg>
        <pc:picChg chg="mod">
          <ac:chgData name="Ruben Wiersma" userId="3594b430-535d-41be-b63f-97edd20b26ce" providerId="ADAL" clId="{D24C0CE8-08A2-D34F-90EF-4CA5903F0327}" dt="2023-03-02T16:11:37.416" v="3256"/>
          <ac:picMkLst>
            <pc:docMk/>
            <pc:sldMasterMk cId="2620391710" sldId="2147483693"/>
            <ac:picMk id="9" creationId="{089A36E5-BF68-FF00-28F8-72876CFC85B4}"/>
          </ac:picMkLst>
        </pc:picChg>
        <pc:picChg chg="mod">
          <ac:chgData name="Ruben Wiersma" userId="3594b430-535d-41be-b63f-97edd20b26ce" providerId="ADAL" clId="{D24C0CE8-08A2-D34F-90EF-4CA5903F0327}" dt="2023-03-03T12:21:01.002" v="3331"/>
          <ac:picMkLst>
            <pc:docMk/>
            <pc:sldMasterMk cId="2620391710" sldId="2147483693"/>
            <ac:picMk id="9" creationId="{C89605AD-FFA8-A297-DB3E-BFAAA135714E}"/>
          </ac:picMkLst>
        </pc:picChg>
        <pc:picChg chg="mod">
          <ac:chgData name="Ruben Wiersma" userId="3594b430-535d-41be-b63f-97edd20b26ce" providerId="ADAL" clId="{D24C0CE8-08A2-D34F-90EF-4CA5903F0327}" dt="2023-03-03T12:34:35.925" v="3462" actId="1076"/>
          <ac:picMkLst>
            <pc:docMk/>
            <pc:sldMasterMk cId="2620391710" sldId="2147483693"/>
            <ac:picMk id="9" creationId="{E13EDFC3-CFE0-AEBD-429D-053417C07A68}"/>
          </ac:picMkLst>
        </pc:picChg>
        <pc:picChg chg="mod">
          <ac:chgData name="Ruben Wiersma" userId="3594b430-535d-41be-b63f-97edd20b26ce" providerId="ADAL" clId="{D24C0CE8-08A2-D34F-90EF-4CA5903F0327}" dt="2023-02-28T18:28:33.053" v="2765"/>
          <ac:picMkLst>
            <pc:docMk/>
            <pc:sldMasterMk cId="2620391710" sldId="2147483693"/>
            <ac:picMk id="10" creationId="{3C8341FA-6A3C-502D-E1C9-A3115385954A}"/>
          </ac:picMkLst>
        </pc:picChg>
        <pc:picChg chg="mod">
          <ac:chgData name="Ruben Wiersma" userId="3594b430-535d-41be-b63f-97edd20b26ce" providerId="ADAL" clId="{D24C0CE8-08A2-D34F-90EF-4CA5903F0327}" dt="2023-02-28T17:40:29.992" v="1547"/>
          <ac:picMkLst>
            <pc:docMk/>
            <pc:sldMasterMk cId="2620391710" sldId="2147483693"/>
            <ac:picMk id="12" creationId="{AB3CBD42-2349-9388-F7C0-047357DA8C47}"/>
          </ac:picMkLst>
        </pc:picChg>
        <pc:picChg chg="mod">
          <ac:chgData name="Ruben Wiersma" userId="3594b430-535d-41be-b63f-97edd20b26ce" providerId="ADAL" clId="{D24C0CE8-08A2-D34F-90EF-4CA5903F0327}" dt="2023-03-09T20:01:38.210" v="3746" actId="1035"/>
          <ac:picMkLst>
            <pc:docMk/>
            <pc:sldMasterMk cId="2620391710" sldId="2147483693"/>
            <ac:picMk id="15" creationId="{DACFBEF6-40D0-06C7-7C3B-4D04FD900DD2}"/>
          </ac:picMkLst>
        </pc:picChg>
        <pc:picChg chg="mod">
          <ac:chgData name="Ruben Wiersma" userId="3594b430-535d-41be-b63f-97edd20b26ce" providerId="ADAL" clId="{D24C0CE8-08A2-D34F-90EF-4CA5903F0327}" dt="2023-03-02T16:13:53.610" v="3280"/>
          <ac:picMkLst>
            <pc:docMk/>
            <pc:sldMasterMk cId="2620391710" sldId="2147483693"/>
            <ac:picMk id="17" creationId="{561E9BCE-44D7-86FD-9EFD-67197D3BB577}"/>
          </ac:picMkLst>
        </pc:picChg>
        <pc:picChg chg="mod">
          <ac:chgData name="Ruben Wiersma" userId="3594b430-535d-41be-b63f-97edd20b26ce" providerId="ADAL" clId="{D24C0CE8-08A2-D34F-90EF-4CA5903F0327}" dt="2023-03-03T12:21:02.397" v="3334"/>
          <ac:picMkLst>
            <pc:docMk/>
            <pc:sldMasterMk cId="2620391710" sldId="2147483693"/>
            <ac:picMk id="17" creationId="{9183A23E-105A-E4C3-2335-002966DC3213}"/>
          </ac:picMkLst>
        </pc:picChg>
        <pc:picChg chg="mod">
          <ac:chgData name="Ruben Wiersma" userId="3594b430-535d-41be-b63f-97edd20b26ce" providerId="ADAL" clId="{D24C0CE8-08A2-D34F-90EF-4CA5903F0327}" dt="2023-03-03T12:36:26.909" v="3465"/>
          <ac:picMkLst>
            <pc:docMk/>
            <pc:sldMasterMk cId="2620391710" sldId="2147483693"/>
            <ac:picMk id="17" creationId="{F055BB74-76E5-7209-D615-73CE0A3ABDD3}"/>
          </ac:picMkLst>
        </pc:picChg>
        <pc:picChg chg="mod">
          <ac:chgData name="Ruben Wiersma" userId="3594b430-535d-41be-b63f-97edd20b26ce" providerId="ADAL" clId="{D24C0CE8-08A2-D34F-90EF-4CA5903F0327}" dt="2023-02-28T17:28:52.903" v="910" actId="14100"/>
          <ac:picMkLst>
            <pc:docMk/>
            <pc:sldMasterMk cId="2620391710" sldId="2147483693"/>
            <ac:picMk id="18" creationId="{2FAA94BF-A1D1-B10E-3E66-340E85CB7849}"/>
          </ac:picMkLst>
        </pc:picChg>
        <pc:picChg chg="mod">
          <ac:chgData name="Ruben Wiersma" userId="3594b430-535d-41be-b63f-97edd20b26ce" providerId="ADAL" clId="{D24C0CE8-08A2-D34F-90EF-4CA5903F0327}" dt="2023-03-02T09:03:11.408" v="2772"/>
          <ac:picMkLst>
            <pc:docMk/>
            <pc:sldMasterMk cId="2620391710" sldId="2147483693"/>
            <ac:picMk id="20" creationId="{92CB400F-E8FD-A554-59BD-4521C952AF7C}"/>
          </ac:picMkLst>
        </pc:picChg>
        <pc:picChg chg="mod">
          <ac:chgData name="Ruben Wiersma" userId="3594b430-535d-41be-b63f-97edd20b26ce" providerId="ADAL" clId="{D24C0CE8-08A2-D34F-90EF-4CA5903F0327}" dt="2023-02-28T18:18:54.363" v="2510"/>
          <ac:picMkLst>
            <pc:docMk/>
            <pc:sldMasterMk cId="2620391710" sldId="2147483693"/>
            <ac:picMk id="20" creationId="{FBB14BCF-5570-531E-0635-6BB79456E9AF}"/>
          </ac:picMkLst>
        </pc:picChg>
        <pc:picChg chg="mod">
          <ac:chgData name="Ruben Wiersma" userId="3594b430-535d-41be-b63f-97edd20b26ce" providerId="ADAL" clId="{D24C0CE8-08A2-D34F-90EF-4CA5903F0327}" dt="2023-03-02T09:05:47.731" v="2789"/>
          <ac:picMkLst>
            <pc:docMk/>
            <pc:sldMasterMk cId="2620391710" sldId="2147483693"/>
            <ac:picMk id="23" creationId="{7072A9D9-C72C-EAAE-5A99-C98B0A01E229}"/>
          </ac:picMkLst>
        </pc:picChg>
        <pc:picChg chg="mod">
          <ac:chgData name="Ruben Wiersma" userId="3594b430-535d-41be-b63f-97edd20b26ce" providerId="ADAL" clId="{D24C0CE8-08A2-D34F-90EF-4CA5903F0327}" dt="2023-03-02T16:14:54.384" v="3293"/>
          <ac:picMkLst>
            <pc:docMk/>
            <pc:sldMasterMk cId="2620391710" sldId="2147483693"/>
            <ac:picMk id="23" creationId="{A9E8A017-FC41-86DD-E8D5-09C91D794DE2}"/>
          </ac:picMkLst>
        </pc:picChg>
        <pc:picChg chg="mod">
          <ac:chgData name="Ruben Wiersma" userId="3594b430-535d-41be-b63f-97edd20b26ce" providerId="ADAL" clId="{D24C0CE8-08A2-D34F-90EF-4CA5903F0327}" dt="2023-03-02T09:08:46.705" v="2817"/>
          <ac:picMkLst>
            <pc:docMk/>
            <pc:sldMasterMk cId="2620391710" sldId="2147483693"/>
            <ac:picMk id="26" creationId="{399ADCE9-430E-AB75-432B-DB4DDCD7BE5E}"/>
          </ac:picMkLst>
        </pc:picChg>
        <pc:picChg chg="mod">
          <ac:chgData name="Ruben Wiersma" userId="3594b430-535d-41be-b63f-97edd20b26ce" providerId="ADAL" clId="{D24C0CE8-08A2-D34F-90EF-4CA5903F0327}" dt="2023-02-28T18:19:31.908" v="2517"/>
          <ac:picMkLst>
            <pc:docMk/>
            <pc:sldMasterMk cId="2620391710" sldId="2147483693"/>
            <ac:picMk id="26" creationId="{54F18DEE-18FD-B319-E599-34C4D93DDB9F}"/>
          </ac:picMkLst>
        </pc:picChg>
        <pc:picChg chg="mod">
          <ac:chgData name="Ruben Wiersma" userId="3594b430-535d-41be-b63f-97edd20b26ce" providerId="ADAL" clId="{D24C0CE8-08A2-D34F-90EF-4CA5903F0327}" dt="2023-03-03T12:43:34.429" v="3562" actId="1076"/>
          <ac:picMkLst>
            <pc:docMk/>
            <pc:sldMasterMk cId="2620391710" sldId="2147483693"/>
            <ac:picMk id="28" creationId="{10A8992F-3331-779F-7C6A-EB83C0808F15}"/>
          </ac:picMkLst>
        </pc:picChg>
        <pc:picChg chg="mod">
          <ac:chgData name="Ruben Wiersma" userId="3594b430-535d-41be-b63f-97edd20b26ce" providerId="ADAL" clId="{D24C0CE8-08A2-D34F-90EF-4CA5903F0327}" dt="2023-03-03T12:22:50.754" v="3373"/>
          <ac:picMkLst>
            <pc:docMk/>
            <pc:sldMasterMk cId="2620391710" sldId="2147483693"/>
            <ac:picMk id="28" creationId="{F1153BFB-61DE-C1BB-BF1B-826E29D5AE08}"/>
          </ac:picMkLst>
        </pc:picChg>
        <pc:picChg chg="mod">
          <ac:chgData name="Ruben Wiersma" userId="3594b430-535d-41be-b63f-97edd20b26ce" providerId="ADAL" clId="{D24C0CE8-08A2-D34F-90EF-4CA5903F0327}" dt="2023-03-02T09:08:56.694" v="2820"/>
          <ac:picMkLst>
            <pc:docMk/>
            <pc:sldMasterMk cId="2620391710" sldId="2147483693"/>
            <ac:picMk id="29" creationId="{7F28E378-56B8-C122-1F83-1E73AA5E8CC1}"/>
          </ac:picMkLst>
        </pc:picChg>
        <pc:picChg chg="mod">
          <ac:chgData name="Ruben Wiersma" userId="3594b430-535d-41be-b63f-97edd20b26ce" providerId="ADAL" clId="{D24C0CE8-08A2-D34F-90EF-4CA5903F0327}" dt="2023-03-02T09:10:42.365" v="2841"/>
          <ac:picMkLst>
            <pc:docMk/>
            <pc:sldMasterMk cId="2620391710" sldId="2147483693"/>
            <ac:picMk id="32" creationId="{6CE36BAC-2F27-F82C-C91B-4C64BD98486F}"/>
          </ac:picMkLst>
        </pc:picChg>
        <pc:picChg chg="mod">
          <ac:chgData name="Ruben Wiersma" userId="3594b430-535d-41be-b63f-97edd20b26ce" providerId="ADAL" clId="{D24C0CE8-08A2-D34F-90EF-4CA5903F0327}" dt="2023-03-03T12:24:57.348" v="3420"/>
          <ac:picMkLst>
            <pc:docMk/>
            <pc:sldMasterMk cId="2620391710" sldId="2147483693"/>
            <ac:picMk id="33" creationId="{0A25F0E0-7064-9197-6019-E42D4B8EFEB4}"/>
          </ac:picMkLst>
        </pc:picChg>
        <pc:picChg chg="mod">
          <ac:chgData name="Ruben Wiersma" userId="3594b430-535d-41be-b63f-97edd20b26ce" providerId="ADAL" clId="{D24C0CE8-08A2-D34F-90EF-4CA5903F0327}" dt="2023-03-03T12:43:55.496" v="3572"/>
          <ac:picMkLst>
            <pc:docMk/>
            <pc:sldMasterMk cId="2620391710" sldId="2147483693"/>
            <ac:picMk id="33" creationId="{91ABB93A-D067-AE96-860D-8F88A0325CFF}"/>
          </ac:picMkLst>
        </pc:picChg>
        <pc:picChg chg="mod">
          <ac:chgData name="Ruben Wiersma" userId="3594b430-535d-41be-b63f-97edd20b26ce" providerId="ADAL" clId="{D24C0CE8-08A2-D34F-90EF-4CA5903F0327}" dt="2023-03-02T09:11:33.041" v="2875"/>
          <ac:picMkLst>
            <pc:docMk/>
            <pc:sldMasterMk cId="2620391710" sldId="2147483693"/>
            <ac:picMk id="35" creationId="{63DEAB8F-0C71-5791-C726-4DB4008AB948}"/>
          </ac:picMkLst>
        </pc:picChg>
        <pc:picChg chg="mod">
          <ac:chgData name="Ruben Wiersma" userId="3594b430-535d-41be-b63f-97edd20b26ce" providerId="ADAL" clId="{D24C0CE8-08A2-D34F-90EF-4CA5903F0327}" dt="2023-03-03T12:45:43.525" v="3583"/>
          <ac:picMkLst>
            <pc:docMk/>
            <pc:sldMasterMk cId="2620391710" sldId="2147483693"/>
            <ac:picMk id="38" creationId="{C59C267E-0088-643C-496B-936BA15B6C8D}"/>
          </ac:picMkLst>
        </pc:picChg>
        <pc:picChg chg="mod">
          <ac:chgData name="Ruben Wiersma" userId="3594b430-535d-41be-b63f-97edd20b26ce" providerId="ADAL" clId="{D24C0CE8-08A2-D34F-90EF-4CA5903F0327}" dt="2023-03-02T09:12:30.052" v="2878"/>
          <ac:picMkLst>
            <pc:docMk/>
            <pc:sldMasterMk cId="2620391710" sldId="2147483693"/>
            <ac:picMk id="38" creationId="{C9FAE3C9-ECA3-0ABB-3957-DFAD6834DDE5}"/>
          </ac:picMkLst>
        </pc:picChg>
        <pc:picChg chg="add del mod topLvl">
          <ac:chgData name="Ruben Wiersma" userId="3594b430-535d-41be-b63f-97edd20b26ce" providerId="ADAL" clId="{D24C0CE8-08A2-D34F-90EF-4CA5903F0327}" dt="2023-03-02T13:26:23.934" v="2913" actId="14826"/>
          <ac:picMkLst>
            <pc:docMk/>
            <pc:sldMasterMk cId="2620391710" sldId="2147483693"/>
            <ac:picMk id="41" creationId="{40F12DA9-831B-0173-AF39-B5AAE4FBC5F9}"/>
          </ac:picMkLst>
        </pc:picChg>
        <pc:picChg chg="mod">
          <ac:chgData name="Ruben Wiersma" userId="3594b430-535d-41be-b63f-97edd20b26ce" providerId="ADAL" clId="{D24C0CE8-08A2-D34F-90EF-4CA5903F0327}" dt="2023-03-03T12:49:56.161" v="3602" actId="1035"/>
          <ac:picMkLst>
            <pc:docMk/>
            <pc:sldMasterMk cId="2620391710" sldId="2147483693"/>
            <ac:picMk id="43" creationId="{B0676566-D905-A718-9D17-7EA68DEFFADA}"/>
          </ac:picMkLst>
        </pc:picChg>
        <pc:cxnChg chg="mod">
          <ac:chgData name="Ruben Wiersma" userId="3594b430-535d-41be-b63f-97edd20b26ce" providerId="ADAL" clId="{D24C0CE8-08A2-D34F-90EF-4CA5903F0327}" dt="2023-02-28T17:27:56.743" v="872" actId="208"/>
          <ac:cxnSpMkLst>
            <pc:docMk/>
            <pc:sldMasterMk cId="2620391710" sldId="2147483693"/>
            <ac:cxnSpMk id="13" creationId="{9E416190-7408-203E-775E-5ECBBB5A60F2}"/>
          </ac:cxnSpMkLst>
        </pc:cxnChg>
        <pc:sldLayoutChg chg="addSp delSp modSp">
          <pc:chgData name="Ruben Wiersma" userId="3594b430-535d-41be-b63f-97edd20b26ce" providerId="ADAL" clId="{D24C0CE8-08A2-D34F-90EF-4CA5903F0327}" dt="2023-02-28T17:29:11.191" v="916" actId="207"/>
          <pc:sldLayoutMkLst>
            <pc:docMk/>
            <pc:sldMasterMk cId="2620391710" sldId="2147483693"/>
            <pc:sldLayoutMk cId="1340041" sldId="2147483694"/>
          </pc:sldLayoutMkLst>
          <pc:spChg chg="add del mod">
            <ac:chgData name="Ruben Wiersma" userId="3594b430-535d-41be-b63f-97edd20b26ce" providerId="ADAL" clId="{D24C0CE8-08A2-D34F-90EF-4CA5903F0327}" dt="2023-02-28T17:29:06.338" v="914"/>
            <ac:spMkLst>
              <pc:docMk/>
              <pc:sldMasterMk cId="2620391710" sldId="2147483693"/>
              <pc:sldLayoutMk cId="1340041" sldId="2147483694"/>
              <ac:spMk id="6" creationId="{B0FBB6F3-B569-C0E8-3116-F2DD56745C07}"/>
            </ac:spMkLst>
          </pc:spChg>
          <pc:spChg chg="add del mod">
            <ac:chgData name="Ruben Wiersma" userId="3594b430-535d-41be-b63f-97edd20b26ce" providerId="ADAL" clId="{D24C0CE8-08A2-D34F-90EF-4CA5903F0327}" dt="2023-02-28T17:29:11.191" v="916" actId="207"/>
            <ac:spMkLst>
              <pc:docMk/>
              <pc:sldMasterMk cId="2620391710" sldId="2147483693"/>
              <pc:sldLayoutMk cId="1340041" sldId="2147483694"/>
              <ac:spMk id="7" creationId="{348104FC-B4D1-86CD-0C6B-C9C9EB1B3D8E}"/>
            </ac:spMkLst>
          </pc:spChg>
          <pc:spChg chg="mod">
            <ac:chgData name="Ruben Wiersma" userId="3594b430-535d-41be-b63f-97edd20b26ce" providerId="ADAL" clId="{D24C0CE8-08A2-D34F-90EF-4CA5903F0327}" dt="2023-02-28T17:29:11.191" v="916" actId="207"/>
            <ac:spMkLst>
              <pc:docMk/>
              <pc:sldMasterMk cId="2620391710" sldId="2147483693"/>
              <pc:sldLayoutMk cId="1340041" sldId="2147483694"/>
              <ac:spMk id="8" creationId="{0D2B7CE0-CFE9-58F9-D9F4-955B2A4F6CDC}"/>
            </ac:spMkLst>
          </pc:spChg>
        </pc:sldLayoutChg>
        <pc:sldLayoutChg chg="addSp delSp modSp mod">
          <pc:chgData name="Ruben Wiersma" userId="3594b430-535d-41be-b63f-97edd20b26ce" providerId="ADAL" clId="{D24C0CE8-08A2-D34F-90EF-4CA5903F0327}" dt="2023-02-28T17:41:46.770" v="1557" actId="6014"/>
          <pc:sldLayoutMkLst>
            <pc:docMk/>
            <pc:sldMasterMk cId="2620391710" sldId="2147483693"/>
            <pc:sldLayoutMk cId="661249256" sldId="2147483695"/>
          </pc:sldLayoutMkLst>
          <pc:spChg chg="add del mod">
            <ac:chgData name="Ruben Wiersma" userId="3594b430-535d-41be-b63f-97edd20b26ce" providerId="ADAL" clId="{D24C0CE8-08A2-D34F-90EF-4CA5903F0327}" dt="2023-02-28T17:37:01.014" v="1349"/>
            <ac:spMkLst>
              <pc:docMk/>
              <pc:sldMasterMk cId="2620391710" sldId="2147483693"/>
              <pc:sldLayoutMk cId="661249256" sldId="2147483695"/>
              <ac:spMk id="5" creationId="{F4ECC9CB-663B-CE6C-5FDD-3C7BC6B43756}"/>
            </ac:spMkLst>
          </pc:spChg>
          <pc:spChg chg="add del mod">
            <ac:chgData name="Ruben Wiersma" userId="3594b430-535d-41be-b63f-97edd20b26ce" providerId="ADAL" clId="{D24C0CE8-08A2-D34F-90EF-4CA5903F0327}" dt="2023-02-28T17:37:01.014" v="1349"/>
            <ac:spMkLst>
              <pc:docMk/>
              <pc:sldMasterMk cId="2620391710" sldId="2147483693"/>
              <pc:sldLayoutMk cId="661249256" sldId="2147483695"/>
              <ac:spMk id="8" creationId="{6A2D2E27-AFB9-8096-0C91-4FF002B814B2}"/>
            </ac:spMkLst>
          </pc:spChg>
          <pc:picChg chg="add del mod">
            <ac:chgData name="Ruben Wiersma" userId="3594b430-535d-41be-b63f-97edd20b26ce" providerId="ADAL" clId="{D24C0CE8-08A2-D34F-90EF-4CA5903F0327}" dt="2023-02-28T17:37:01.014" v="1349"/>
            <ac:picMkLst>
              <pc:docMk/>
              <pc:sldMasterMk cId="2620391710" sldId="2147483693"/>
              <pc:sldLayoutMk cId="661249256" sldId="2147483695"/>
              <ac:picMk id="2" creationId="{B4C6B202-4A50-3CDF-915F-8C0BA70AAA1E}"/>
            </ac:picMkLst>
          </pc:picChg>
          <pc:cxnChg chg="add del mod">
            <ac:chgData name="Ruben Wiersma" userId="3594b430-535d-41be-b63f-97edd20b26ce" providerId="ADAL" clId="{D24C0CE8-08A2-D34F-90EF-4CA5903F0327}" dt="2023-02-28T17:37:01.014" v="1349"/>
            <ac:cxnSpMkLst>
              <pc:docMk/>
              <pc:sldMasterMk cId="2620391710" sldId="2147483693"/>
              <pc:sldLayoutMk cId="661249256" sldId="2147483695"/>
              <ac:cxnSpMk id="9" creationId="{98891FC1-3B6F-EAAD-1626-55C972D3B0B1}"/>
            </ac:cxnSpMkLst>
          </pc:cxnChg>
        </pc:sldLayoutChg>
        <pc:sldLayoutChg chg="addSp delSp modSp mod setBg">
          <pc:chgData name="Ruben Wiersma" userId="3594b430-535d-41be-b63f-97edd20b26ce" providerId="ADAL" clId="{D24C0CE8-08A2-D34F-90EF-4CA5903F0327}" dt="2023-02-28T18:22:30.930" v="2538" actId="1076"/>
          <pc:sldLayoutMkLst>
            <pc:docMk/>
            <pc:sldMasterMk cId="2620391710" sldId="2147483693"/>
            <pc:sldLayoutMk cId="783146578" sldId="2147483696"/>
          </pc:sldLayoutMkLst>
          <pc:spChg chg="del">
            <ac:chgData name="Ruben Wiersma" userId="3594b430-535d-41be-b63f-97edd20b26ce" providerId="ADAL" clId="{D24C0CE8-08A2-D34F-90EF-4CA5903F0327}" dt="2023-02-28T18:20:37.649" v="2529" actId="478"/>
            <ac:spMkLst>
              <pc:docMk/>
              <pc:sldMasterMk cId="2620391710" sldId="2147483693"/>
              <pc:sldLayoutMk cId="783146578" sldId="2147483696"/>
              <ac:spMk id="2" creationId="{DE109B8C-9C29-B540-4A09-6D82B40032AA}"/>
            </ac:spMkLst>
          </pc:spChg>
          <pc:spChg chg="del">
            <ac:chgData name="Ruben Wiersma" userId="3594b430-535d-41be-b63f-97edd20b26ce" providerId="ADAL" clId="{D24C0CE8-08A2-D34F-90EF-4CA5903F0327}" dt="2023-02-28T18:20:37.649" v="2529" actId="478"/>
            <ac:spMkLst>
              <pc:docMk/>
              <pc:sldMasterMk cId="2620391710" sldId="2147483693"/>
              <pc:sldLayoutMk cId="783146578" sldId="2147483696"/>
              <ac:spMk id="3" creationId="{512857C7-FE0A-41D5-9CDD-28D00B4E99D3}"/>
            </ac:spMkLst>
          </pc:spChg>
          <pc:spChg chg="add mod">
            <ac:chgData name="Ruben Wiersma" userId="3594b430-535d-41be-b63f-97edd20b26ce" providerId="ADAL" clId="{D24C0CE8-08A2-D34F-90EF-4CA5903F0327}" dt="2023-02-28T18:20:41.308" v="2531" actId="207"/>
            <ac:spMkLst>
              <pc:docMk/>
              <pc:sldMasterMk cId="2620391710" sldId="2147483693"/>
              <pc:sldLayoutMk cId="783146578" sldId="2147483696"/>
              <ac:spMk id="5" creationId="{29998817-DBC8-CED3-449F-A3D4A6301423}"/>
            </ac:spMkLst>
          </pc:spChg>
          <pc:spChg chg="add mod">
            <ac:chgData name="Ruben Wiersma" userId="3594b430-535d-41be-b63f-97edd20b26ce" providerId="ADAL" clId="{D24C0CE8-08A2-D34F-90EF-4CA5903F0327}" dt="2023-02-28T18:22:30.930" v="2538" actId="1076"/>
            <ac:spMkLst>
              <pc:docMk/>
              <pc:sldMasterMk cId="2620391710" sldId="2147483693"/>
              <pc:sldLayoutMk cId="783146578" sldId="2147483696"/>
              <ac:spMk id="7" creationId="{A0754980-BE98-5773-8D90-AFFBC3B2B531}"/>
            </ac:spMkLst>
          </pc:spChg>
        </pc:sldLayoutChg>
        <pc:sldLayoutChg chg="del">
          <pc:chgData name="Ruben Wiersma" userId="3594b430-535d-41be-b63f-97edd20b26ce" providerId="ADAL" clId="{D24C0CE8-08A2-D34F-90EF-4CA5903F0327}" dt="2023-02-28T17:41:50.637" v="1558" actId="2696"/>
          <pc:sldLayoutMkLst>
            <pc:docMk/>
            <pc:sldMasterMk cId="2620391710" sldId="2147483693"/>
            <pc:sldLayoutMk cId="4252695082" sldId="2147483697"/>
          </pc:sldLayoutMkLst>
        </pc:sldLayoutChg>
        <pc:sldLayoutChg chg="del">
          <pc:chgData name="Ruben Wiersma" userId="3594b430-535d-41be-b63f-97edd20b26ce" providerId="ADAL" clId="{D24C0CE8-08A2-D34F-90EF-4CA5903F0327}" dt="2023-02-28T17:41:51.206" v="1559" actId="2696"/>
          <pc:sldLayoutMkLst>
            <pc:docMk/>
            <pc:sldMasterMk cId="2620391710" sldId="2147483693"/>
            <pc:sldLayoutMk cId="3473150417" sldId="2147483698"/>
          </pc:sldLayoutMkLst>
        </pc:sldLayoutChg>
        <pc:sldLayoutChg chg="mod">
          <pc:chgData name="Ruben Wiersma" userId="3594b430-535d-41be-b63f-97edd20b26ce" providerId="ADAL" clId="{D24C0CE8-08A2-D34F-90EF-4CA5903F0327}" dt="2023-02-28T17:41:57.299" v="1560" actId="6014"/>
          <pc:sldLayoutMkLst>
            <pc:docMk/>
            <pc:sldMasterMk cId="2620391710" sldId="2147483693"/>
            <pc:sldLayoutMk cId="634589780" sldId="2147483699"/>
          </pc:sldLayoutMkLst>
        </pc:sldLayoutChg>
        <pc:sldLayoutChg chg="mod">
          <pc:chgData name="Ruben Wiersma" userId="3594b430-535d-41be-b63f-97edd20b26ce" providerId="ADAL" clId="{D24C0CE8-08A2-D34F-90EF-4CA5903F0327}" dt="2023-02-28T17:42:06.818" v="1561" actId="6014"/>
          <pc:sldLayoutMkLst>
            <pc:docMk/>
            <pc:sldMasterMk cId="2620391710" sldId="2147483693"/>
            <pc:sldLayoutMk cId="383132091" sldId="2147483700"/>
          </pc:sldLayoutMkLst>
        </pc:sldLayoutChg>
        <pc:sldLayoutChg chg="modSp mod">
          <pc:chgData name="Ruben Wiersma" userId="3594b430-535d-41be-b63f-97edd20b26ce" providerId="ADAL" clId="{D24C0CE8-08A2-D34F-90EF-4CA5903F0327}" dt="2023-02-28T18:21:21.635" v="2532" actId="1076"/>
          <pc:sldLayoutMkLst>
            <pc:docMk/>
            <pc:sldMasterMk cId="2620391710" sldId="2147483693"/>
            <pc:sldLayoutMk cId="2751638617" sldId="2147483701"/>
          </pc:sldLayoutMkLst>
          <pc:spChg chg="mod">
            <ac:chgData name="Ruben Wiersma" userId="3594b430-535d-41be-b63f-97edd20b26ce" providerId="ADAL" clId="{D24C0CE8-08A2-D34F-90EF-4CA5903F0327}" dt="2023-02-28T18:21:21.635" v="2532" actId="1076"/>
            <ac:spMkLst>
              <pc:docMk/>
              <pc:sldMasterMk cId="2620391710" sldId="2147483693"/>
              <pc:sldLayoutMk cId="2751638617" sldId="2147483701"/>
              <ac:spMk id="2" creationId="{D0FF3B85-4207-5606-A5A0-A0F2D2DBFDE2}"/>
            </ac:spMkLst>
          </pc:spChg>
        </pc:sldLayoutChg>
      </pc:sldMasterChg>
    </pc:docChg>
  </pc:docChgLst>
  <pc:docChgLst>
    <pc:chgData name="Elmar Eisemann" userId="S::eeisemann@tudelft.nl::756bf458-576a-40d2-ab1b-675afaeffc2f" providerId="AD" clId="Web-{79A4A25B-DAC4-C16D-77E6-CD786990BA3B}"/>
    <pc:docChg chg="addSld delSld modSld">
      <pc:chgData name="Elmar Eisemann" userId="S::eeisemann@tudelft.nl::756bf458-576a-40d2-ab1b-675afaeffc2f" providerId="AD" clId="Web-{79A4A25B-DAC4-C16D-77E6-CD786990BA3B}" dt="2023-02-28T15:50:36.267" v="282"/>
      <pc:docMkLst>
        <pc:docMk/>
      </pc:docMkLst>
      <pc:sldChg chg="addSp delSp modSp">
        <pc:chgData name="Elmar Eisemann" userId="S::eeisemann@tudelft.nl::756bf458-576a-40d2-ab1b-675afaeffc2f" providerId="AD" clId="Web-{79A4A25B-DAC4-C16D-77E6-CD786990BA3B}" dt="2023-02-28T15:50:36.001" v="281" actId="1076"/>
        <pc:sldMkLst>
          <pc:docMk/>
          <pc:sldMk cId="1323832573" sldId="288"/>
        </pc:sldMkLst>
        <pc:spChg chg="add del mod">
          <ac:chgData name="Elmar Eisemann" userId="S::eeisemann@tudelft.nl::756bf458-576a-40d2-ab1b-675afaeffc2f" providerId="AD" clId="Web-{79A4A25B-DAC4-C16D-77E6-CD786990BA3B}" dt="2023-02-28T15:35:45.688" v="9"/>
          <ac:spMkLst>
            <pc:docMk/>
            <pc:sldMk cId="1323832573" sldId="288"/>
            <ac:spMk id="6" creationId="{37BAC518-35BE-026C-B024-790432DBDC8C}"/>
          </ac:spMkLst>
        </pc:spChg>
        <pc:spChg chg="add del mod">
          <ac:chgData name="Elmar Eisemann" userId="S::eeisemann@tudelft.nl::756bf458-576a-40d2-ab1b-675afaeffc2f" providerId="AD" clId="Web-{79A4A25B-DAC4-C16D-77E6-CD786990BA3B}" dt="2023-02-28T15:38:19.366" v="18"/>
          <ac:spMkLst>
            <pc:docMk/>
            <pc:sldMk cId="1323832573" sldId="288"/>
            <ac:spMk id="8" creationId="{2CF10D1A-A194-3218-DCA6-15C362E9F243}"/>
          </ac:spMkLst>
        </pc:spChg>
        <pc:spChg chg="add del">
          <ac:chgData name="Elmar Eisemann" userId="S::eeisemann@tudelft.nl::756bf458-576a-40d2-ab1b-675afaeffc2f" providerId="AD" clId="Web-{79A4A25B-DAC4-C16D-77E6-CD786990BA3B}" dt="2023-02-28T15:40:08.495" v="35"/>
          <ac:spMkLst>
            <pc:docMk/>
            <pc:sldMk cId="1323832573" sldId="288"/>
            <ac:spMk id="10" creationId="{F48C6F19-B716-2F72-A838-C7136C8133F7}"/>
          </ac:spMkLst>
        </pc:spChg>
        <pc:spChg chg="add del mod">
          <ac:chgData name="Elmar Eisemann" userId="S::eeisemann@tudelft.nl::756bf458-576a-40d2-ab1b-675afaeffc2f" providerId="AD" clId="Web-{79A4A25B-DAC4-C16D-77E6-CD786990BA3B}" dt="2023-02-28T15:40:52.980" v="41"/>
          <ac:spMkLst>
            <pc:docMk/>
            <pc:sldMk cId="1323832573" sldId="288"/>
            <ac:spMk id="11" creationId="{09116F1C-71CB-56F0-ADFA-0A53C3B5D36A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43:43.549" v="48" actId="14100"/>
          <ac:spMkLst>
            <pc:docMk/>
            <pc:sldMk cId="1323832573" sldId="288"/>
            <ac:spMk id="12" creationId="{F899EA7A-8844-38C0-84EE-B4F58946D268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44:48.942" v="62" actId="1076"/>
          <ac:spMkLst>
            <pc:docMk/>
            <pc:sldMk cId="1323832573" sldId="288"/>
            <ac:spMk id="13" creationId="{C31F929E-B2B2-01E5-078A-F44CA53F104F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44:37.660" v="61" actId="14100"/>
          <ac:spMkLst>
            <pc:docMk/>
            <pc:sldMk cId="1323832573" sldId="288"/>
            <ac:spMk id="15" creationId="{0A38A243-A00E-9223-FBCA-DC73DD0A7F75}"/>
          </ac:spMkLst>
        </pc:spChg>
        <pc:spChg chg="add mod">
          <ac:chgData name="Elmar Eisemann" userId="S::eeisemann@tudelft.nl::756bf458-576a-40d2-ab1b-675afaeffc2f" providerId="AD" clId="Web-{79A4A25B-DAC4-C16D-77E6-CD786990BA3B}" dt="2023-02-28T15:50:36.001" v="281" actId="1076"/>
          <ac:spMkLst>
            <pc:docMk/>
            <pc:sldMk cId="1323832573" sldId="288"/>
            <ac:spMk id="16" creationId="{0177CBA7-CEEF-FEA5-177A-AD0F9E6C5000}"/>
          </ac:spMkLst>
        </pc:spChg>
        <pc:picChg chg="add mod modCrop">
          <ac:chgData name="Elmar Eisemann" userId="S::eeisemann@tudelft.nl::756bf458-576a-40d2-ab1b-675afaeffc2f" providerId="AD" clId="Web-{79A4A25B-DAC4-C16D-77E6-CD786990BA3B}" dt="2023-02-28T15:40:37.027" v="39" actId="1076"/>
          <ac:picMkLst>
            <pc:docMk/>
            <pc:sldMk cId="1323832573" sldId="288"/>
            <ac:picMk id="7" creationId="{58DAB718-443A-D3CE-5876-26CFADD1EC2B}"/>
          </ac:picMkLst>
        </pc:picChg>
        <pc:picChg chg="add mod ord modCrop">
          <ac:chgData name="Elmar Eisemann" userId="S::eeisemann@tudelft.nl::756bf458-576a-40d2-ab1b-675afaeffc2f" providerId="AD" clId="Web-{79A4A25B-DAC4-C16D-77E6-CD786990BA3B}" dt="2023-02-28T15:44:31.644" v="60"/>
          <ac:picMkLst>
            <pc:docMk/>
            <pc:sldMk cId="1323832573" sldId="288"/>
            <ac:picMk id="9" creationId="{81E85593-5B8E-EC1C-3BE3-C9B9CB16E3A3}"/>
          </ac:picMkLst>
        </pc:picChg>
        <pc:cxnChg chg="add del mod">
          <ac:chgData name="Elmar Eisemann" userId="S::eeisemann@tudelft.nl::756bf458-576a-40d2-ab1b-675afaeffc2f" providerId="AD" clId="Web-{79A4A25B-DAC4-C16D-77E6-CD786990BA3B}" dt="2023-02-28T15:35:30.750" v="6"/>
          <ac:cxnSpMkLst>
            <pc:docMk/>
            <pc:sldMk cId="1323832573" sldId="288"/>
            <ac:cxnSpMk id="4" creationId="{CF84A027-E829-A66D-4FEF-4E933A4695C4}"/>
          </ac:cxnSpMkLst>
        </pc:cxnChg>
      </pc:sldChg>
      <pc:sldChg chg="addSp modSp">
        <pc:chgData name="Elmar Eisemann" userId="S::eeisemann@tudelft.nl::756bf458-576a-40d2-ab1b-675afaeffc2f" providerId="AD" clId="Web-{79A4A25B-DAC4-C16D-77E6-CD786990BA3B}" dt="2023-02-28T15:45:16.818" v="73" actId="20577"/>
        <pc:sldMkLst>
          <pc:docMk/>
          <pc:sldMk cId="4192602129" sldId="295"/>
        </pc:sldMkLst>
        <pc:spChg chg="add mod">
          <ac:chgData name="Elmar Eisemann" userId="S::eeisemann@tudelft.nl::756bf458-576a-40d2-ab1b-675afaeffc2f" providerId="AD" clId="Web-{79A4A25B-DAC4-C16D-77E6-CD786990BA3B}" dt="2023-02-28T15:45:16.818" v="73" actId="20577"/>
          <ac:spMkLst>
            <pc:docMk/>
            <pc:sldMk cId="4192602129" sldId="295"/>
            <ac:spMk id="6" creationId="{D4E295E4-2CAC-A4EE-4A12-DF2B3A0B864A}"/>
          </ac:spMkLst>
        </pc:spChg>
      </pc:sldChg>
      <pc:sldChg chg="addSp modSp">
        <pc:chgData name="Elmar Eisemann" userId="S::eeisemann@tudelft.nl::756bf458-576a-40d2-ab1b-675afaeffc2f" providerId="AD" clId="Web-{79A4A25B-DAC4-C16D-77E6-CD786990BA3B}" dt="2023-02-28T15:45:59.616" v="87" actId="20577"/>
        <pc:sldMkLst>
          <pc:docMk/>
          <pc:sldMk cId="3504317866" sldId="298"/>
        </pc:sldMkLst>
        <pc:spChg chg="add mod">
          <ac:chgData name="Elmar Eisemann" userId="S::eeisemann@tudelft.nl::756bf458-576a-40d2-ab1b-675afaeffc2f" providerId="AD" clId="Web-{79A4A25B-DAC4-C16D-77E6-CD786990BA3B}" dt="2023-02-28T15:45:59.616" v="87" actId="20577"/>
          <ac:spMkLst>
            <pc:docMk/>
            <pc:sldMk cId="3504317866" sldId="298"/>
            <ac:spMk id="4" creationId="{CD446DDA-521F-FADB-CD4F-41D930C9D9F3}"/>
          </ac:spMkLst>
        </pc:spChg>
      </pc:sldChg>
      <pc:sldChg chg="new">
        <pc:chgData name="Elmar Eisemann" userId="S::eeisemann@tudelft.nl::756bf458-576a-40d2-ab1b-675afaeffc2f" providerId="AD" clId="Web-{79A4A25B-DAC4-C16D-77E6-CD786990BA3B}" dt="2023-02-28T15:46:08.148" v="88"/>
        <pc:sldMkLst>
          <pc:docMk/>
          <pc:sldMk cId="2724726858" sldId="299"/>
        </pc:sldMkLst>
      </pc:sldChg>
      <pc:sldChg chg="new">
        <pc:chgData name="Elmar Eisemann" userId="S::eeisemann@tudelft.nl::756bf458-576a-40d2-ab1b-675afaeffc2f" providerId="AD" clId="Web-{79A4A25B-DAC4-C16D-77E6-CD786990BA3B}" dt="2023-02-28T15:46:10.398" v="89"/>
        <pc:sldMkLst>
          <pc:docMk/>
          <pc:sldMk cId="3515213720" sldId="300"/>
        </pc:sldMkLst>
      </pc:sldChg>
      <pc:sldChg chg="new">
        <pc:chgData name="Elmar Eisemann" userId="S::eeisemann@tudelft.nl::756bf458-576a-40d2-ab1b-675afaeffc2f" providerId="AD" clId="Web-{79A4A25B-DAC4-C16D-77E6-CD786990BA3B}" dt="2023-02-28T15:46:12.257" v="90"/>
        <pc:sldMkLst>
          <pc:docMk/>
          <pc:sldMk cId="1095562656" sldId="301"/>
        </pc:sldMkLst>
      </pc:sldChg>
      <pc:sldChg chg="new">
        <pc:chgData name="Elmar Eisemann" userId="S::eeisemann@tudelft.nl::756bf458-576a-40d2-ab1b-675afaeffc2f" providerId="AD" clId="Web-{79A4A25B-DAC4-C16D-77E6-CD786990BA3B}" dt="2023-02-28T15:46:13.945" v="91"/>
        <pc:sldMkLst>
          <pc:docMk/>
          <pc:sldMk cId="1819830701" sldId="302"/>
        </pc:sldMkLst>
      </pc:sldChg>
      <pc:sldChg chg="new">
        <pc:chgData name="Elmar Eisemann" userId="S::eeisemann@tudelft.nl::756bf458-576a-40d2-ab1b-675afaeffc2f" providerId="AD" clId="Web-{79A4A25B-DAC4-C16D-77E6-CD786990BA3B}" dt="2023-02-28T15:46:15.695" v="92"/>
        <pc:sldMkLst>
          <pc:docMk/>
          <pc:sldMk cId="3738294201" sldId="303"/>
        </pc:sldMkLst>
      </pc:sldChg>
      <pc:sldChg chg="new">
        <pc:chgData name="Elmar Eisemann" userId="S::eeisemann@tudelft.nl::756bf458-576a-40d2-ab1b-675afaeffc2f" providerId="AD" clId="Web-{79A4A25B-DAC4-C16D-77E6-CD786990BA3B}" dt="2023-02-28T15:46:16.961" v="93"/>
        <pc:sldMkLst>
          <pc:docMk/>
          <pc:sldMk cId="1486361601" sldId="304"/>
        </pc:sldMkLst>
      </pc:sldChg>
      <pc:sldChg chg="new">
        <pc:chgData name="Elmar Eisemann" userId="S::eeisemann@tudelft.nl::756bf458-576a-40d2-ab1b-675afaeffc2f" providerId="AD" clId="Web-{79A4A25B-DAC4-C16D-77E6-CD786990BA3B}" dt="2023-02-28T15:46:18.617" v="94"/>
        <pc:sldMkLst>
          <pc:docMk/>
          <pc:sldMk cId="4033496905" sldId="305"/>
        </pc:sldMkLst>
      </pc:sldChg>
      <pc:sldChg chg="new">
        <pc:chgData name="Elmar Eisemann" userId="S::eeisemann@tudelft.nl::756bf458-576a-40d2-ab1b-675afaeffc2f" providerId="AD" clId="Web-{79A4A25B-DAC4-C16D-77E6-CD786990BA3B}" dt="2023-02-28T15:46:20.430" v="95"/>
        <pc:sldMkLst>
          <pc:docMk/>
          <pc:sldMk cId="3789913784" sldId="306"/>
        </pc:sldMkLst>
      </pc:sldChg>
      <pc:sldChg chg="new">
        <pc:chgData name="Elmar Eisemann" userId="S::eeisemann@tudelft.nl::756bf458-576a-40d2-ab1b-675afaeffc2f" providerId="AD" clId="Web-{79A4A25B-DAC4-C16D-77E6-CD786990BA3B}" dt="2023-02-28T15:46:25.149" v="96"/>
        <pc:sldMkLst>
          <pc:docMk/>
          <pc:sldMk cId="2018361782" sldId="307"/>
        </pc:sldMkLst>
      </pc:sldChg>
      <pc:sldChg chg="new">
        <pc:chgData name="Elmar Eisemann" userId="S::eeisemann@tudelft.nl::756bf458-576a-40d2-ab1b-675afaeffc2f" providerId="AD" clId="Web-{79A4A25B-DAC4-C16D-77E6-CD786990BA3B}" dt="2023-02-28T15:46:26.555" v="97"/>
        <pc:sldMkLst>
          <pc:docMk/>
          <pc:sldMk cId="3364998188" sldId="308"/>
        </pc:sldMkLst>
      </pc:sldChg>
      <pc:sldChg chg="new">
        <pc:chgData name="Elmar Eisemann" userId="S::eeisemann@tudelft.nl::756bf458-576a-40d2-ab1b-675afaeffc2f" providerId="AD" clId="Web-{79A4A25B-DAC4-C16D-77E6-CD786990BA3B}" dt="2023-02-28T15:46:27.883" v="98"/>
        <pc:sldMkLst>
          <pc:docMk/>
          <pc:sldMk cId="3826095095" sldId="309"/>
        </pc:sldMkLst>
      </pc:sldChg>
      <pc:sldChg chg="new">
        <pc:chgData name="Elmar Eisemann" userId="S::eeisemann@tudelft.nl::756bf458-576a-40d2-ab1b-675afaeffc2f" providerId="AD" clId="Web-{79A4A25B-DAC4-C16D-77E6-CD786990BA3B}" dt="2023-02-28T15:46:28.680" v="99"/>
        <pc:sldMkLst>
          <pc:docMk/>
          <pc:sldMk cId="2554701709" sldId="310"/>
        </pc:sldMkLst>
      </pc:sldChg>
      <pc:sldChg chg="new">
        <pc:chgData name="Elmar Eisemann" userId="S::eeisemann@tudelft.nl::756bf458-576a-40d2-ab1b-675afaeffc2f" providerId="AD" clId="Web-{79A4A25B-DAC4-C16D-77E6-CD786990BA3B}" dt="2023-02-28T15:46:30.727" v="100"/>
        <pc:sldMkLst>
          <pc:docMk/>
          <pc:sldMk cId="1447252294" sldId="31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1.477" v="101"/>
        <pc:sldMkLst>
          <pc:docMk/>
          <pc:sldMk cId="3451886651" sldId="31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5.446" v="102"/>
        <pc:sldMkLst>
          <pc:docMk/>
          <pc:sldMk cId="1672225741" sldId="31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6.712" v="103"/>
        <pc:sldMkLst>
          <pc:docMk/>
          <pc:sldMk cId="3889946925" sldId="31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8.165" v="104"/>
        <pc:sldMkLst>
          <pc:docMk/>
          <pc:sldMk cId="2832048385" sldId="31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49.306" v="105"/>
        <pc:sldMkLst>
          <pc:docMk/>
          <pc:sldMk cId="4261117092" sldId="31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0.681" v="106"/>
        <pc:sldMkLst>
          <pc:docMk/>
          <pc:sldMk cId="1637838991" sldId="31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2.056" v="107"/>
        <pc:sldMkLst>
          <pc:docMk/>
          <pc:sldMk cId="801497388" sldId="31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3.728" v="108"/>
        <pc:sldMkLst>
          <pc:docMk/>
          <pc:sldMk cId="2756591184" sldId="31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4.946" v="109"/>
        <pc:sldMkLst>
          <pc:docMk/>
          <pc:sldMk cId="1230606027" sldId="32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6.431" v="110"/>
        <pc:sldMkLst>
          <pc:docMk/>
          <pc:sldMk cId="3132211358" sldId="32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7.618" v="111"/>
        <pc:sldMkLst>
          <pc:docMk/>
          <pc:sldMk cId="4029404043" sldId="32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6:58.822" v="112"/>
        <pc:sldMkLst>
          <pc:docMk/>
          <pc:sldMk cId="1038250736" sldId="32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0.072" v="113"/>
        <pc:sldMkLst>
          <pc:docMk/>
          <pc:sldMk cId="265419278" sldId="32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1.462" v="114"/>
        <pc:sldMkLst>
          <pc:docMk/>
          <pc:sldMk cId="648495744" sldId="32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3.275" v="115"/>
        <pc:sldMkLst>
          <pc:docMk/>
          <pc:sldMk cId="3572118027" sldId="32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4.587" v="116"/>
        <pc:sldMkLst>
          <pc:docMk/>
          <pc:sldMk cId="2381500631" sldId="32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5.869" v="117"/>
        <pc:sldMkLst>
          <pc:docMk/>
          <pc:sldMk cId="688533678" sldId="32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7.103" v="118"/>
        <pc:sldMkLst>
          <pc:docMk/>
          <pc:sldMk cId="2816346537" sldId="32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8.588" v="119"/>
        <pc:sldMkLst>
          <pc:docMk/>
          <pc:sldMk cId="524754125" sldId="33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09.884" v="120"/>
        <pc:sldMkLst>
          <pc:docMk/>
          <pc:sldMk cId="1822296434" sldId="33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1.213" v="121"/>
        <pc:sldMkLst>
          <pc:docMk/>
          <pc:sldMk cId="1693043511" sldId="33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2.650" v="122"/>
        <pc:sldMkLst>
          <pc:docMk/>
          <pc:sldMk cId="523477421" sldId="33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4.557" v="123"/>
        <pc:sldMkLst>
          <pc:docMk/>
          <pc:sldMk cId="3411732650" sldId="33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5.932" v="124"/>
        <pc:sldMkLst>
          <pc:docMk/>
          <pc:sldMk cId="1326374840" sldId="33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7.307" v="125"/>
        <pc:sldMkLst>
          <pc:docMk/>
          <pc:sldMk cId="3671273774" sldId="33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18.525" v="126"/>
        <pc:sldMkLst>
          <pc:docMk/>
          <pc:sldMk cId="908540533" sldId="33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0.025" v="127"/>
        <pc:sldMkLst>
          <pc:docMk/>
          <pc:sldMk cId="2321846899" sldId="33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1.572" v="128"/>
        <pc:sldMkLst>
          <pc:docMk/>
          <pc:sldMk cId="3412489529" sldId="33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3.651" v="129"/>
        <pc:sldMkLst>
          <pc:docMk/>
          <pc:sldMk cId="3900799140" sldId="34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6.229" v="130"/>
        <pc:sldMkLst>
          <pc:docMk/>
          <pc:sldMk cId="1248294505" sldId="34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7.760" v="131"/>
        <pc:sldMkLst>
          <pc:docMk/>
          <pc:sldMk cId="1891017594" sldId="34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29.104" v="132"/>
        <pc:sldMkLst>
          <pc:docMk/>
          <pc:sldMk cId="3291171391" sldId="34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0.573" v="133"/>
        <pc:sldMkLst>
          <pc:docMk/>
          <pc:sldMk cId="2777908775" sldId="34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1.932" v="134"/>
        <pc:sldMkLst>
          <pc:docMk/>
          <pc:sldMk cId="3170167150" sldId="34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3.338" v="135"/>
        <pc:sldMkLst>
          <pc:docMk/>
          <pc:sldMk cId="4081467475" sldId="34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5.495" v="136"/>
        <pc:sldMkLst>
          <pc:docMk/>
          <pc:sldMk cId="1273322058" sldId="34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6.776" v="137"/>
        <pc:sldMkLst>
          <pc:docMk/>
          <pc:sldMk cId="2738151262" sldId="34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7.964" v="138"/>
        <pc:sldMkLst>
          <pc:docMk/>
          <pc:sldMk cId="2451214854" sldId="34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39.136" v="139"/>
        <pc:sldMkLst>
          <pc:docMk/>
          <pc:sldMk cId="3885411049" sldId="35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0.370" v="140"/>
        <pc:sldMkLst>
          <pc:docMk/>
          <pc:sldMk cId="3479083436" sldId="35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1.589" v="141"/>
        <pc:sldMkLst>
          <pc:docMk/>
          <pc:sldMk cId="2895878280" sldId="35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3.042" v="142"/>
        <pc:sldMkLst>
          <pc:docMk/>
          <pc:sldMk cId="1684475208" sldId="35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4.761" v="143"/>
        <pc:sldMkLst>
          <pc:docMk/>
          <pc:sldMk cId="3663559851" sldId="35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5.933" v="144"/>
        <pc:sldMkLst>
          <pc:docMk/>
          <pc:sldMk cId="2895120620" sldId="35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7.105" v="145"/>
        <pc:sldMkLst>
          <pc:docMk/>
          <pc:sldMk cId="3318969838" sldId="35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8.355" v="146"/>
        <pc:sldMkLst>
          <pc:docMk/>
          <pc:sldMk cId="3711914961" sldId="35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49.527" v="147"/>
        <pc:sldMkLst>
          <pc:docMk/>
          <pc:sldMk cId="1636013435" sldId="35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0.777" v="148"/>
        <pc:sldMkLst>
          <pc:docMk/>
          <pc:sldMk cId="4003716665" sldId="35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2.027" v="149"/>
        <pc:sldMkLst>
          <pc:docMk/>
          <pc:sldMk cId="743932264" sldId="36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3.824" v="150"/>
        <pc:sldMkLst>
          <pc:docMk/>
          <pc:sldMk cId="3029231875" sldId="36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5.714" v="151"/>
        <pc:sldMkLst>
          <pc:docMk/>
          <pc:sldMk cId="1533841033" sldId="36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7.199" v="152"/>
        <pc:sldMkLst>
          <pc:docMk/>
          <pc:sldMk cId="1336714739" sldId="36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8.433" v="153"/>
        <pc:sldMkLst>
          <pc:docMk/>
          <pc:sldMk cId="3345238072" sldId="36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7:59.808" v="154"/>
        <pc:sldMkLst>
          <pc:docMk/>
          <pc:sldMk cId="4099305380" sldId="36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1.121" v="155"/>
        <pc:sldMkLst>
          <pc:docMk/>
          <pc:sldMk cId="3780527693" sldId="36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2.464" v="156"/>
        <pc:sldMkLst>
          <pc:docMk/>
          <pc:sldMk cId="4270587180" sldId="36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3.808" v="157"/>
        <pc:sldMkLst>
          <pc:docMk/>
          <pc:sldMk cId="1214851140" sldId="36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5.605" v="158"/>
        <pc:sldMkLst>
          <pc:docMk/>
          <pc:sldMk cId="2085713374" sldId="36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6.793" v="159"/>
        <pc:sldMkLst>
          <pc:docMk/>
          <pc:sldMk cId="3855500988" sldId="37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8.043" v="160"/>
        <pc:sldMkLst>
          <pc:docMk/>
          <pc:sldMk cId="1164604400" sldId="37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09.215" v="161"/>
        <pc:sldMkLst>
          <pc:docMk/>
          <pc:sldMk cId="3374170500" sldId="37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0.402" v="162"/>
        <pc:sldMkLst>
          <pc:docMk/>
          <pc:sldMk cId="3707567089" sldId="37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1.668" v="163"/>
        <pc:sldMkLst>
          <pc:docMk/>
          <pc:sldMk cId="2335482256" sldId="37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3.262" v="164"/>
        <pc:sldMkLst>
          <pc:docMk/>
          <pc:sldMk cId="3262890158" sldId="37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5.027" v="165"/>
        <pc:sldMkLst>
          <pc:docMk/>
          <pc:sldMk cId="35454784" sldId="37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6.387" v="166"/>
        <pc:sldMkLst>
          <pc:docMk/>
          <pc:sldMk cId="1332436917" sldId="37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7.668" v="167"/>
        <pc:sldMkLst>
          <pc:docMk/>
          <pc:sldMk cId="4019624535" sldId="37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18.871" v="168"/>
        <pc:sldMkLst>
          <pc:docMk/>
          <pc:sldMk cId="738254706" sldId="37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0.074" v="169"/>
        <pc:sldMkLst>
          <pc:docMk/>
          <pc:sldMk cId="4157334068" sldId="38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1.371" v="170"/>
        <pc:sldMkLst>
          <pc:docMk/>
          <pc:sldMk cId="1316072981" sldId="38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3.387" v="171"/>
        <pc:sldMkLst>
          <pc:docMk/>
          <pc:sldMk cId="4066847802" sldId="38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5.325" v="172"/>
        <pc:sldMkLst>
          <pc:docMk/>
          <pc:sldMk cId="1723421297" sldId="38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6.622" v="173"/>
        <pc:sldMkLst>
          <pc:docMk/>
          <pc:sldMk cId="2143380325" sldId="38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7.919" v="174"/>
        <pc:sldMkLst>
          <pc:docMk/>
          <pc:sldMk cId="3970145245" sldId="38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29.278" v="175"/>
        <pc:sldMkLst>
          <pc:docMk/>
          <pc:sldMk cId="2990713255" sldId="38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0.481" v="176"/>
        <pc:sldMkLst>
          <pc:docMk/>
          <pc:sldMk cId="167229252" sldId="38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2.122" v="177"/>
        <pc:sldMkLst>
          <pc:docMk/>
          <pc:sldMk cId="317649324" sldId="38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3.497" v="178"/>
        <pc:sldMkLst>
          <pc:docMk/>
          <pc:sldMk cId="1200889425" sldId="38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5.325" v="179"/>
        <pc:sldMkLst>
          <pc:docMk/>
          <pc:sldMk cId="891591264" sldId="39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6.575" v="180"/>
        <pc:sldMkLst>
          <pc:docMk/>
          <pc:sldMk cId="2103220473" sldId="39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7.731" v="181"/>
        <pc:sldMkLst>
          <pc:docMk/>
          <pc:sldMk cId="1841137409" sldId="39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39.091" v="182"/>
        <pc:sldMkLst>
          <pc:docMk/>
          <pc:sldMk cId="635970389" sldId="39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0.372" v="183"/>
        <pc:sldMkLst>
          <pc:docMk/>
          <pc:sldMk cId="2040046900" sldId="39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1.841" v="184"/>
        <pc:sldMkLst>
          <pc:docMk/>
          <pc:sldMk cId="3451128647" sldId="39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3.169" v="185"/>
        <pc:sldMkLst>
          <pc:docMk/>
          <pc:sldMk cId="800712336" sldId="39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4.419" v="186"/>
        <pc:sldMkLst>
          <pc:docMk/>
          <pc:sldMk cId="3713000889" sldId="39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6.435" v="187"/>
        <pc:sldMkLst>
          <pc:docMk/>
          <pc:sldMk cId="972880581" sldId="39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7.747" v="188"/>
        <pc:sldMkLst>
          <pc:docMk/>
          <pc:sldMk cId="3291556623" sldId="39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48.935" v="189"/>
        <pc:sldMkLst>
          <pc:docMk/>
          <pc:sldMk cId="1589870837" sldId="40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0.122" v="190"/>
        <pc:sldMkLst>
          <pc:docMk/>
          <pc:sldMk cId="3302157405" sldId="40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1.388" v="191"/>
        <pc:sldMkLst>
          <pc:docMk/>
          <pc:sldMk cId="2548583451" sldId="40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2.607" v="192"/>
        <pc:sldMkLst>
          <pc:docMk/>
          <pc:sldMk cId="1797285240" sldId="40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4.451" v="193"/>
        <pc:sldMkLst>
          <pc:docMk/>
          <pc:sldMk cId="1696088867" sldId="40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6.482" v="194"/>
        <pc:sldMkLst>
          <pc:docMk/>
          <pc:sldMk cId="2546693237" sldId="40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7.920" v="195"/>
        <pc:sldMkLst>
          <pc:docMk/>
          <pc:sldMk cId="207448023" sldId="40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8:59.201" v="196"/>
        <pc:sldMkLst>
          <pc:docMk/>
          <pc:sldMk cId="357041251" sldId="40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0.420" v="197"/>
        <pc:sldMkLst>
          <pc:docMk/>
          <pc:sldMk cId="1272120323" sldId="40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1.638" v="198"/>
        <pc:sldMkLst>
          <pc:docMk/>
          <pc:sldMk cId="2020166967" sldId="40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2.889" v="199"/>
        <pc:sldMkLst>
          <pc:docMk/>
          <pc:sldMk cId="4268766974" sldId="41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4.123" v="200"/>
        <pc:sldMkLst>
          <pc:docMk/>
          <pc:sldMk cId="1203162120" sldId="41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5.264" v="201"/>
        <pc:sldMkLst>
          <pc:docMk/>
          <pc:sldMk cId="3642690535" sldId="41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7.404" v="202"/>
        <pc:sldMkLst>
          <pc:docMk/>
          <pc:sldMk cId="1195578134" sldId="41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08.795" v="203"/>
        <pc:sldMkLst>
          <pc:docMk/>
          <pc:sldMk cId="2767395336" sldId="41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0.139" v="204"/>
        <pc:sldMkLst>
          <pc:docMk/>
          <pc:sldMk cId="1513831002" sldId="41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1.451" v="205"/>
        <pc:sldMkLst>
          <pc:docMk/>
          <pc:sldMk cId="2768888855" sldId="41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2.764" v="206"/>
        <pc:sldMkLst>
          <pc:docMk/>
          <pc:sldMk cId="3839174227" sldId="41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4.061" v="207"/>
        <pc:sldMkLst>
          <pc:docMk/>
          <pc:sldMk cId="1285157653" sldId="41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5.295" v="208"/>
        <pc:sldMkLst>
          <pc:docMk/>
          <pc:sldMk cId="419077608" sldId="41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7.467" v="209"/>
        <pc:sldMkLst>
          <pc:docMk/>
          <pc:sldMk cId="2145994232" sldId="42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18.905" v="210"/>
        <pc:sldMkLst>
          <pc:docMk/>
          <pc:sldMk cId="561511658" sldId="42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0.186" v="211"/>
        <pc:sldMkLst>
          <pc:docMk/>
          <pc:sldMk cId="281431680" sldId="42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1.499" v="212"/>
        <pc:sldMkLst>
          <pc:docMk/>
          <pc:sldMk cId="1250327496" sldId="42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3.280" v="213"/>
        <pc:sldMkLst>
          <pc:docMk/>
          <pc:sldMk cId="2163458080" sldId="42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4.499" v="214"/>
        <pc:sldMkLst>
          <pc:docMk/>
          <pc:sldMk cId="3086000980" sldId="42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6.546" v="215"/>
        <pc:sldMkLst>
          <pc:docMk/>
          <pc:sldMk cId="4187191398" sldId="42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7.858" v="216"/>
        <pc:sldMkLst>
          <pc:docMk/>
          <pc:sldMk cId="1765341342" sldId="42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29.264" v="217"/>
        <pc:sldMkLst>
          <pc:docMk/>
          <pc:sldMk cId="2625887890" sldId="42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0.483" v="218"/>
        <pc:sldMkLst>
          <pc:docMk/>
          <pc:sldMk cId="1210962029" sldId="42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2.280" v="219"/>
        <pc:sldMkLst>
          <pc:docMk/>
          <pc:sldMk cId="134504629" sldId="43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3.483" v="220"/>
        <pc:sldMkLst>
          <pc:docMk/>
          <pc:sldMk cId="838793487" sldId="43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4.671" v="221"/>
        <pc:sldMkLst>
          <pc:docMk/>
          <pc:sldMk cId="2986351594" sldId="43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6.593" v="222"/>
        <pc:sldMkLst>
          <pc:docMk/>
          <pc:sldMk cId="468781089" sldId="43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7.859" v="223"/>
        <pc:sldMkLst>
          <pc:docMk/>
          <pc:sldMk cId="4065090653" sldId="43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39.155" v="224"/>
        <pc:sldMkLst>
          <pc:docMk/>
          <pc:sldMk cId="2417520787" sldId="43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0.327" v="225"/>
        <pc:sldMkLst>
          <pc:docMk/>
          <pc:sldMk cId="873354726" sldId="43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1.687" v="226"/>
        <pc:sldMkLst>
          <pc:docMk/>
          <pc:sldMk cId="3046298917" sldId="43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2.999" v="227"/>
        <pc:sldMkLst>
          <pc:docMk/>
          <pc:sldMk cId="139338806" sldId="43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4.312" v="228"/>
        <pc:sldMkLst>
          <pc:docMk/>
          <pc:sldMk cId="1614436941" sldId="439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5.593" v="229"/>
        <pc:sldMkLst>
          <pc:docMk/>
          <pc:sldMk cId="1845424810" sldId="440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7.546" v="230"/>
        <pc:sldMkLst>
          <pc:docMk/>
          <pc:sldMk cId="2139738804" sldId="441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48.781" v="231"/>
        <pc:sldMkLst>
          <pc:docMk/>
          <pc:sldMk cId="616731703" sldId="442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0.062" v="232"/>
        <pc:sldMkLst>
          <pc:docMk/>
          <pc:sldMk cId="1297058646" sldId="443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1.343" v="233"/>
        <pc:sldMkLst>
          <pc:docMk/>
          <pc:sldMk cId="2989282889" sldId="444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3.141" v="234"/>
        <pc:sldMkLst>
          <pc:docMk/>
          <pc:sldMk cId="3726349178" sldId="445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4.343" v="235"/>
        <pc:sldMkLst>
          <pc:docMk/>
          <pc:sldMk cId="3086587849" sldId="446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5.672" v="236"/>
        <pc:sldMkLst>
          <pc:docMk/>
          <pc:sldMk cId="1126095874" sldId="447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7.578" v="237"/>
        <pc:sldMkLst>
          <pc:docMk/>
          <pc:sldMk cId="2451961488" sldId="448"/>
        </pc:sldMkLst>
      </pc:sldChg>
      <pc:sldChg chg="add replId">
        <pc:chgData name="Elmar Eisemann" userId="S::eeisemann@tudelft.nl::756bf458-576a-40d2-ab1b-675afaeffc2f" providerId="AD" clId="Web-{79A4A25B-DAC4-C16D-77E6-CD786990BA3B}" dt="2023-02-28T15:49:58.875" v="238"/>
        <pc:sldMkLst>
          <pc:docMk/>
          <pc:sldMk cId="3468078056" sldId="449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0.406" v="239"/>
        <pc:sldMkLst>
          <pc:docMk/>
          <pc:sldMk cId="1478087371" sldId="450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1.781" v="240"/>
        <pc:sldMkLst>
          <pc:docMk/>
          <pc:sldMk cId="3937677386" sldId="451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3" v="241"/>
        <pc:sldMkLst>
          <pc:docMk/>
          <pc:sldMk cId="3904420334" sldId="452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4.266" v="242"/>
        <pc:sldMkLst>
          <pc:docMk/>
          <pc:sldMk cId="666656038" sldId="453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5.547" v="243"/>
        <pc:sldMkLst>
          <pc:docMk/>
          <pc:sldMk cId="541908053" sldId="454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7.547" v="244"/>
        <pc:sldMkLst>
          <pc:docMk/>
          <pc:sldMk cId="1765821763" sldId="455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09.641" v="245"/>
        <pc:sldMkLst>
          <pc:docMk/>
          <pc:sldMk cId="2416596346" sldId="456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0.985" v="246"/>
        <pc:sldMkLst>
          <pc:docMk/>
          <pc:sldMk cId="2298095851" sldId="457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2.610" v="247"/>
        <pc:sldMkLst>
          <pc:docMk/>
          <pc:sldMk cId="1977972223" sldId="458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3.922" v="248"/>
        <pc:sldMkLst>
          <pc:docMk/>
          <pc:sldMk cId="2313186195" sldId="459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5.282" v="249"/>
        <pc:sldMkLst>
          <pc:docMk/>
          <pc:sldMk cId="931579791" sldId="460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6.672" v="250"/>
        <pc:sldMkLst>
          <pc:docMk/>
          <pc:sldMk cId="2112250715" sldId="461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19.219" v="251"/>
        <pc:sldMkLst>
          <pc:docMk/>
          <pc:sldMk cId="878406636" sldId="462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0.626" v="252"/>
        <pc:sldMkLst>
          <pc:docMk/>
          <pc:sldMk cId="563983908" sldId="463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2.251" v="253"/>
        <pc:sldMkLst>
          <pc:docMk/>
          <pc:sldMk cId="2592080202" sldId="464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3.798" v="254"/>
        <pc:sldMkLst>
          <pc:docMk/>
          <pc:sldMk cId="1250070045" sldId="465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5.188" v="255"/>
        <pc:sldMkLst>
          <pc:docMk/>
          <pc:sldMk cId="447348825" sldId="466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6.485" v="256"/>
        <pc:sldMkLst>
          <pc:docMk/>
          <pc:sldMk cId="171043823" sldId="467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28.782" v="257"/>
        <pc:sldMkLst>
          <pc:docMk/>
          <pc:sldMk cId="3590829644" sldId="468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30.360" v="258"/>
        <pc:sldMkLst>
          <pc:docMk/>
          <pc:sldMk cId="4156764333" sldId="469"/>
        </pc:sldMkLst>
      </pc:sldChg>
      <pc:sldChg chg="add replId">
        <pc:chgData name="Elmar Eisemann" userId="S::eeisemann@tudelft.nl::756bf458-576a-40d2-ab1b-675afaeffc2f" providerId="AD" clId="Web-{79A4A25B-DAC4-C16D-77E6-CD786990BA3B}" dt="2023-02-28T15:50:31.751" v="259"/>
        <pc:sldMkLst>
          <pc:docMk/>
          <pc:sldMk cId="1718536564" sldId="470"/>
        </pc:sldMkLst>
      </pc:sldChg>
      <pc:sldChg chg="add del replId">
        <pc:chgData name="Elmar Eisemann" userId="S::eeisemann@tudelft.nl::756bf458-576a-40d2-ab1b-675afaeffc2f" providerId="AD" clId="Web-{79A4A25B-DAC4-C16D-77E6-CD786990BA3B}" dt="2023-02-28T15:50:33.439" v="261"/>
        <pc:sldMkLst>
          <pc:docMk/>
          <pc:sldMk cId="911257365" sldId="471"/>
        </pc:sldMkLst>
      </pc:sldChg>
      <pc:sldChg chg="modSp add replId">
        <pc:chgData name="Elmar Eisemann" userId="S::eeisemann@tudelft.nl::756bf458-576a-40d2-ab1b-675afaeffc2f" providerId="AD" clId="Web-{79A4A25B-DAC4-C16D-77E6-CD786990BA3B}" dt="2023-02-28T15:50:34.595" v="264" actId="20577"/>
        <pc:sldMkLst>
          <pc:docMk/>
          <pc:sldMk cId="3718041423" sldId="471"/>
        </pc:sldMkLst>
        <pc:spChg chg="mod">
          <ac:chgData name="Elmar Eisemann" userId="S::eeisemann@tudelft.nl::756bf458-576a-40d2-ab1b-675afaeffc2f" providerId="AD" clId="Web-{79A4A25B-DAC4-C16D-77E6-CD786990BA3B}" dt="2023-02-28T15:50:34.595" v="264" actId="20577"/>
          <ac:spMkLst>
            <pc:docMk/>
            <pc:sldMk cId="3718041423" sldId="471"/>
            <ac:spMk id="5" creationId="{15352D46-9882-E589-F867-9BB95C9FD244}"/>
          </ac:spMkLst>
        </pc:spChg>
      </pc:sldChg>
      <pc:sldChg chg="add replId">
        <pc:chgData name="Elmar Eisemann" userId="S::eeisemann@tudelft.nl::756bf458-576a-40d2-ab1b-675afaeffc2f" providerId="AD" clId="Web-{79A4A25B-DAC4-C16D-77E6-CD786990BA3B}" dt="2023-02-28T15:50:36.267" v="282"/>
        <pc:sldMkLst>
          <pc:docMk/>
          <pc:sldMk cId="912504697" sldId="47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69D62E-26BC-BF37-3C06-459D22EEB8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>
              <a:latin typeface="Bierstadt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4263C-6C10-143D-4792-F038161FC9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>
              <a:latin typeface="Bierstadt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87C30-B199-541E-CC12-234A14AA15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8CFB0-0917-5247-B671-B0440203966D}" type="slidenum">
              <a:rPr lang="en-NL" smtClean="0">
                <a:latin typeface="Bierstadt" panose="020B0004020202020204" pitchFamily="34" charset="0"/>
              </a:rPr>
              <a:t>‹#›</a:t>
            </a:fld>
            <a:endParaRPr lang="en-NL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4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Bierstadt" panose="020B0004020202020204" pitchFamily="34" charset="0"/>
              </a:defRPr>
            </a:lvl1pPr>
          </a:lstStyle>
          <a:p>
            <a:fld id="{B40BC958-FB60-AF4C-BFD7-EDD6CCBE301B}" type="datetimeFigureOut">
              <a:rPr lang="en-NL" smtClean="0"/>
              <a:pPr/>
              <a:t>06/12/2024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Bierstadt" panose="020B0004020202020204" pitchFamily="34" charset="0"/>
              </a:defRPr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Bierstadt" panose="020B0004020202020204" pitchFamily="34" charset="0"/>
              </a:defRPr>
            </a:lvl1pPr>
          </a:lstStyle>
          <a:p>
            <a:fld id="{4444CF32-DC8E-124D-8021-6C95E98A607D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803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Bierstadt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4CF32-DC8E-124D-8021-6C95E98A607D}" type="slidenum">
              <a:rPr lang="en-NL" smtClean="0"/>
              <a:pPr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2723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4CF32-DC8E-124D-8021-6C95E98A607D}" type="slidenum">
              <a:rPr lang="en-NL" smtClean="0"/>
              <a:pPr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2134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4CF32-DC8E-124D-8021-6C95E98A607D}" type="slidenum">
              <a:rPr lang="en-NL" smtClean="0"/>
              <a:pPr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7997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4CF32-DC8E-124D-8021-6C95E98A607D}" type="slidenum">
              <a:rPr lang="en-NL" smtClean="0"/>
              <a:pPr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0794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8104FC-B4D1-86CD-0C6B-C9C9EB1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2B7CE0-CFE9-58F9-D9F4-955B2A4F6C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438874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Authors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1DDB7-85CE-71F4-5943-6F9490238B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97591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5A94A-79F3-A5C1-88DD-708289E54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FFD3A-F370-DD24-6BE4-EE20794897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224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E1E20-C4BB-F057-6117-CB7CA81A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E9274-9D33-B7F7-3EAE-2334928F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998817-DBC8-CED3-449F-A3D4A630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0754980-BE98-5773-8D90-AFFBC3B2B5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225110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14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5DCA-1A5E-2C06-4C5F-B96CDCC0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AC037-7130-3F07-3F62-116C59B45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CD002-44A4-59C7-8807-82AFCE3835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34589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C52ED-F375-8F8F-0FD8-6A966F27C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1263-2A2C-C358-1BB9-15F70DFF72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132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723B21D-7A08-B53A-1C57-ED2556480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8061" y="434658"/>
            <a:ext cx="891477" cy="6301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8104FC-B4D1-86CD-0C6B-C9C9EB1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0646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2B7CE0-CFE9-58F9-D9F4-955B2A4F6C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42187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Authors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1DDB7-85CE-71F4-5943-6F9490238B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00904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3294083-37A3-4501-1F1B-D7E04568D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680" t="30466" r="78794" b="61492"/>
          <a:stretch/>
        </p:blipFill>
        <p:spPr>
          <a:xfrm>
            <a:off x="10351647" y="5864319"/>
            <a:ext cx="1388596" cy="6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73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47AF8-5444-8933-E4BE-93ECB9703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5753" y="6400739"/>
            <a:ext cx="868794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B4150407-06B0-4EF5-AB8C-729808C1673F}" type="datetime1">
              <a:rPr lang="en-US" smtClean="0"/>
              <a:t>12/6/2024</a:t>
            </a:fld>
            <a:endParaRPr lang="en-N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501C37-21BF-46CF-F413-82BC819F7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5796" y="6400739"/>
            <a:ext cx="602403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AC27D5E-F07D-1755-A15A-27C4D250A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80" t="30466" r="78794" b="61492"/>
          <a:stretch/>
        </p:blipFill>
        <p:spPr>
          <a:xfrm>
            <a:off x="11166145" y="6343200"/>
            <a:ext cx="787299" cy="357256"/>
          </a:xfrm>
          <a:prstGeom prst="rect">
            <a:avLst/>
          </a:prstGeom>
        </p:spPr>
      </p:pic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267D687D-0D76-71BF-364E-C64151262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422" y="6400739"/>
            <a:ext cx="8687500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Controlled Spectral Uplifting for Indirect-Light-Metamerism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09416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7">
            <a:extLst>
              <a:ext uri="{FF2B5EF4-FFF2-40B4-BE49-F238E27FC236}">
                <a16:creationId xmlns:a16="http://schemas.microsoft.com/office/drawing/2014/main" id="{01C48EAA-6F58-B3E6-4B78-3567C89CA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333A7D-B656-AC40-3DBF-3633748EF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5753" y="6400739"/>
            <a:ext cx="868794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918D6E06-C56D-4A11-AD03-89EC49F437FC}" type="datetime1">
              <a:rPr lang="en-US" smtClean="0"/>
              <a:t>12/6/2024</a:t>
            </a:fld>
            <a:endParaRPr lang="en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DA5DD7-F4E0-F622-45E7-098DDDB30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5796" y="6400739"/>
            <a:ext cx="602403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1C5C9481-650E-8B95-39D2-29AF69786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1422" y="6400739"/>
            <a:ext cx="8687500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Controlled Spectral Uplifting for Indirect-Light-Metamerism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1575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7">
            <a:extLst>
              <a:ext uri="{FF2B5EF4-FFF2-40B4-BE49-F238E27FC236}">
                <a16:creationId xmlns:a16="http://schemas.microsoft.com/office/drawing/2014/main" id="{01C48EAA-6F58-B3E6-4B78-3567C89CA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3168" b="13168"/>
          <a:stretch/>
        </p:blipFill>
        <p:spPr>
          <a:xfrm>
            <a:off x="10265435" y="5922324"/>
            <a:ext cx="1622826" cy="73639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960B85-0580-FA6B-FBA4-2500726C7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0646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5B542B9-51EC-7D53-89EE-811A95121F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42187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Authors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53043A8-95F0-0A80-CF6A-6549213A14D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00904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EF8CB0-B2EC-2DA4-0E37-47BB61ABB6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8061" y="434657"/>
            <a:ext cx="891477" cy="63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88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7BCC59-5B60-512A-7A85-6ECD12B619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49E96-2561-41A1-9059-2050264C8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8666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C096D-CB6F-C9FE-93BC-AE1DEEAF0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DB92-272A-203B-3D7A-A5B8DEB571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A556D5-AF03-E113-696F-4DEEDCFF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1989000"/>
            <a:ext cx="11361600" cy="28800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49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E5F2B-0633-05F7-D5A6-7D370D4C1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FCB2B-4F02-B503-C1D2-6EE8DF20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28D5F-05D9-EDCA-A713-9E4713D4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77822-C1C4-2ACE-C697-7C165BBE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659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E1E20-C4BB-F057-6117-CB7CA81A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E9274-9D33-B7F7-3EAE-2334928F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C38D-47A1-80EE-36FA-FF57460C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61E4F-374C-3603-4897-E3558FC169D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225110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054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5DCA-1A5E-2C06-4C5F-B96CDCC0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AC037-7130-3F07-3F62-116C59B45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CD002-44A4-59C7-8807-82AFCE3835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976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C52ED-F375-8F8F-0FD8-6A966F27C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1263-2A2C-C358-1BB9-15F70DFF72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0500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8104FC-B4D1-86CD-0C6B-C9C9EB1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733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2B7CE0-CFE9-58F9-D9F4-955B2A4F6C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438874"/>
            <a:ext cx="10515600" cy="630110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Authors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561DDB7-85CE-71F4-5943-6F9490238BD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5097591"/>
            <a:ext cx="10515600" cy="630110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Affiliation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5A94A-79F3-A5C1-88DD-708289E54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FFD3A-F370-DD24-6BE4-EE20794897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4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li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3B85-4207-5606-A5A0-A0F2D2DBF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2" y="1989000"/>
            <a:ext cx="11361600" cy="288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C096D-CB6F-C9FE-93BC-AE1DEEAF07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DB92-272A-203B-3D7A-A5B8DEB571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5163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E5F2B-0633-05F7-D5A6-7D370D4C1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FCB2B-4F02-B503-C1D2-6EE8DF20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28D5F-05D9-EDCA-A713-9E4713D4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4477822-C1C4-2ACE-C697-7C165BBE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6124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EAA2-2E65-456D-42DF-8E2512DD8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753" y="1560443"/>
            <a:ext cx="11360494" cy="461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66E27-08BD-9A61-A638-94ACBF81C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7707" y="6400739"/>
            <a:ext cx="61270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D28B9BB-79AE-52CF-FC6C-DE71E78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41172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8A7B74-1A11-CB72-D0B4-27966EA6C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6508" y="6400739"/>
            <a:ext cx="842462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Controlled Spectral Uplifting for Indirect-Light-Metamerism</a:t>
            </a:r>
            <a:endParaRPr lang="en-NL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1ED5C52-95CE-C96E-0690-A871FA5DA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B7682C-97B6-AD5C-B8A2-5F21982E33CB}"/>
              </a:ext>
            </a:extLst>
          </p:cNvPr>
          <p:cNvGrpSpPr/>
          <p:nvPr userDrawn="1"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CE5EF6B7-61C6-9F6D-423D-EE570CF0212A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40D22-CC44-9414-DC78-3B7D179D619F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A974C21-68F1-B3DA-0257-7BD725810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838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7" r:id="rId5"/>
    <p:sldLayoutId id="2147483656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62800" indent="-263525" algn="l" defTabSz="914400" rtl="0" eaLnBrk="1" latinLnBrk="0" hangingPunct="1">
        <a:lnSpc>
          <a:spcPct val="105000"/>
        </a:lnSpc>
        <a:spcBef>
          <a:spcPts val="10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04800" indent="-23336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2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820800" indent="-23495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018800" indent="-21431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202400" indent="-25400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5" pos="6970" userDrawn="1">
          <p15:clr>
            <a:srgbClr val="F26B43"/>
          </p15:clr>
        </p15:guide>
        <p15:guide id="6" orient="horz" pos="2260" userDrawn="1">
          <p15:clr>
            <a:srgbClr val="F26B43"/>
          </p15:clr>
        </p15:guide>
        <p15:guide id="7" pos="6879" userDrawn="1">
          <p15:clr>
            <a:srgbClr val="F26B43"/>
          </p15:clr>
        </p15:guide>
        <p15:guide id="8" orient="horz" pos="459" userDrawn="1">
          <p15:clr>
            <a:srgbClr val="F26B43"/>
          </p15:clr>
        </p15:guide>
        <p15:guide id="9" orient="horz" pos="96" userDrawn="1">
          <p15:clr>
            <a:srgbClr val="F26B43"/>
          </p15:clr>
        </p15:guide>
        <p15:guide id="10" pos="6902" userDrawn="1">
          <p15:clr>
            <a:srgbClr val="F26B43"/>
          </p15:clr>
        </p15:guide>
        <p15:guide id="11" pos="70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2FAA94BF-A1D1-B10E-3E66-340E85CB784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EAA2-2E65-456D-42DF-8E2512DD8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753" y="1560443"/>
            <a:ext cx="11360494" cy="461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66E27-08BD-9A61-A638-94ACBF81C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85796" y="6400739"/>
            <a:ext cx="602403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D28B9BB-79AE-52CF-FC6C-DE71E78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8A7B74-1A11-CB72-D0B4-27966EA6C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6014" y="6400739"/>
            <a:ext cx="8512907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Controlled Spectral Uplifting for Indirect-Light-Metamerism</a:t>
            </a:r>
            <a:endParaRPr lang="en-NL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1D3579-26CC-AEBC-9758-FB855BF8862D}"/>
              </a:ext>
            </a:extLst>
          </p:cNvPr>
          <p:cNvGrpSpPr/>
          <p:nvPr userDrawn="1"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15C130DF-3F84-8F64-1E8D-A769C9ABCDE4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4EE69D49-5402-ED72-8D72-40F3FE0708EF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ACFBEF6-40D0-06C7-7C3B-4D04FD900D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39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1" r:id="rId2"/>
    <p:sldLayoutId id="2147483695" r:id="rId3"/>
    <p:sldLayoutId id="2147483696" r:id="rId4"/>
    <p:sldLayoutId id="2147483699" r:id="rId5"/>
    <p:sldLayoutId id="2147483700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62800" indent="-263525" algn="l" defTabSz="914400" rtl="0" eaLnBrk="1" latinLnBrk="0" hangingPunct="1">
        <a:lnSpc>
          <a:spcPct val="105000"/>
        </a:lnSpc>
        <a:spcBef>
          <a:spcPts val="10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6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04800" indent="-23336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2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820800" indent="-23495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018800" indent="-21431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202400" indent="-25400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bg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EAA2-2E65-456D-42DF-8E2512DD8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753" y="1560443"/>
            <a:ext cx="11360494" cy="4616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7E1B786-43B2-5A31-92A5-65085E9A8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846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0" r:id="rId2"/>
    <p:sldLayoutId id="2147483691" r:id="rId3"/>
    <p:sldLayoutId id="2147483702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-263525" algn="l" defTabSz="914400" rtl="0" eaLnBrk="1" latinLnBrk="0" hangingPunct="1">
        <a:lnSpc>
          <a:spcPct val="105000"/>
        </a:lnSpc>
        <a:spcBef>
          <a:spcPts val="10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04800" indent="-23336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22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820800" indent="-23495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018800" indent="-214313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1202400" indent="-254000" algn="l" defTabSz="914400" rtl="0" eaLnBrk="1" latinLnBrk="0" hangingPunct="1">
        <a:lnSpc>
          <a:spcPct val="105000"/>
        </a:lnSpc>
        <a:spcBef>
          <a:spcPts val="300"/>
        </a:spcBef>
        <a:spcAft>
          <a:spcPts val="500"/>
        </a:spcAft>
        <a:buClr>
          <a:srgbClr val="00A3DB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Bierstadt" panose="020B00040202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ED4DD5-222D-EB95-3897-1AF55F7C1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7707" y="6400739"/>
            <a:ext cx="61270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7410BD9-B136-9348-8A0E-4736B9919661}" type="slidenum">
              <a:rPr lang="en-NL" smtClean="0"/>
              <a:pPr/>
              <a:t>‹#›</a:t>
            </a:fld>
            <a:endParaRPr lang="en-NL"/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71BD7E5D-3FC6-5509-4996-66DEEB269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6508" y="6400739"/>
            <a:ext cx="842462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/>
              <a:t>Controlled Spectral Uplifting for Indirect-Light-Metamerism</a:t>
            </a:r>
            <a:endParaRPr lang="en-NL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E3D21C-94BC-B0D2-38AC-69B88B885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6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emf"/><Relationship Id="rId11" Type="http://schemas.openxmlformats.org/officeDocument/2006/relationships/image" Target="../media/image4.sv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svg"/><Relationship Id="rId7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8.jp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4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60.png"/><Relationship Id="rId4" Type="http://schemas.openxmlformats.org/officeDocument/2006/relationships/image" Target="../media/image5.emf"/><Relationship Id="rId9" Type="http://schemas.openxmlformats.org/officeDocument/2006/relationships/image" Target="../media/image2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microsoft.com/office/2007/relationships/hdphoto" Target="../media/hdphoto1.wdp"/><Relationship Id="rId7" Type="http://schemas.openxmlformats.org/officeDocument/2006/relationships/image" Target="../media/image3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0.png"/><Relationship Id="rId11" Type="http://schemas.openxmlformats.org/officeDocument/2006/relationships/image" Target="../media/image4.svg"/><Relationship Id="rId5" Type="http://schemas.openxmlformats.org/officeDocument/2006/relationships/image" Target="../media/image280.png"/><Relationship Id="rId10" Type="http://schemas.openxmlformats.org/officeDocument/2006/relationships/image" Target="../media/image3.png"/><Relationship Id="rId4" Type="http://schemas.openxmlformats.org/officeDocument/2006/relationships/image" Target="../media/image270.png"/><Relationship Id="rId9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241.png"/><Relationship Id="rId7" Type="http://schemas.openxmlformats.org/officeDocument/2006/relationships/image" Target="../media/image37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0.png"/><Relationship Id="rId5" Type="http://schemas.openxmlformats.org/officeDocument/2006/relationships/image" Target="../media/image35.png"/><Relationship Id="rId4" Type="http://schemas.openxmlformats.org/officeDocument/2006/relationships/image" Target="../media/image2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26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png"/><Relationship Id="rId7" Type="http://schemas.openxmlformats.org/officeDocument/2006/relationships/image" Target="../media/image44.png"/><Relationship Id="rId12" Type="http://schemas.openxmlformats.org/officeDocument/2006/relationships/image" Target="../media/image52.png"/><Relationship Id="rId2" Type="http://schemas.openxmlformats.org/officeDocument/2006/relationships/image" Target="../media/image39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29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0.png"/><Relationship Id="rId7" Type="http://schemas.openxmlformats.org/officeDocument/2006/relationships/image" Target="../media/image45.png"/><Relationship Id="rId12" Type="http://schemas.openxmlformats.org/officeDocument/2006/relationships/image" Target="../media/image59.png"/><Relationship Id="rId2" Type="http://schemas.openxmlformats.org/officeDocument/2006/relationships/image" Target="../media/image39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11" Type="http://schemas.openxmlformats.org/officeDocument/2006/relationships/image" Target="../media/image58.png"/><Relationship Id="rId5" Type="http://schemas.openxmlformats.org/officeDocument/2006/relationships/image" Target="../media/image43.png"/><Relationship Id="rId15" Type="http://schemas.openxmlformats.org/officeDocument/2006/relationships/image" Target="../media/image30.png"/><Relationship Id="rId10" Type="http://schemas.openxmlformats.org/officeDocument/2006/relationships/image" Target="../media/image57.png"/><Relationship Id="rId4" Type="http://schemas.openxmlformats.org/officeDocument/2006/relationships/image" Target="../media/image4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.svg"/><Relationship Id="rId18" Type="http://schemas.openxmlformats.org/officeDocument/2006/relationships/image" Target="../media/image59.png"/><Relationship Id="rId3" Type="http://schemas.microsoft.com/office/2007/relationships/hdphoto" Target="../media/hdphoto1.wdp"/><Relationship Id="rId21" Type="http://schemas.openxmlformats.org/officeDocument/2006/relationships/image" Target="../media/image30.png"/><Relationship Id="rId7" Type="http://schemas.openxmlformats.org/officeDocument/2006/relationships/image" Target="../media/image43.png"/><Relationship Id="rId12" Type="http://schemas.openxmlformats.org/officeDocument/2006/relationships/image" Target="../media/image3.png"/><Relationship Id="rId17" Type="http://schemas.openxmlformats.org/officeDocument/2006/relationships/image" Target="../media/image58.png"/><Relationship Id="rId2" Type="http://schemas.openxmlformats.org/officeDocument/2006/relationships/image" Target="../media/image2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openxmlformats.org/officeDocument/2006/relationships/image" Target="../media/image5.emf"/><Relationship Id="rId15" Type="http://schemas.openxmlformats.org/officeDocument/2006/relationships/image" Target="../media/image56.png"/><Relationship Id="rId10" Type="http://schemas.openxmlformats.org/officeDocument/2006/relationships/image" Target="../media/image46.png"/><Relationship Id="rId19" Type="http://schemas.openxmlformats.org/officeDocument/2006/relationships/image" Target="../media/image60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Relationship Id="rId1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image" Target="../media/image26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12" Type="http://schemas.openxmlformats.org/officeDocument/2006/relationships/image" Target="../media/image28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11" Type="http://schemas.openxmlformats.org/officeDocument/2006/relationships/image" Target="../media/image271.png"/><Relationship Id="rId5" Type="http://schemas.openxmlformats.org/officeDocument/2006/relationships/image" Target="../media/image3.png"/><Relationship Id="rId10" Type="http://schemas.openxmlformats.org/officeDocument/2006/relationships/image" Target="../media/image67.png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jp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.png"/><Relationship Id="rId7" Type="http://schemas.openxmlformats.org/officeDocument/2006/relationships/image" Target="../media/image34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22.jpg"/><Relationship Id="rId10" Type="http://schemas.openxmlformats.org/officeDocument/2006/relationships/image" Target="../media/image37.jpg"/><Relationship Id="rId4" Type="http://schemas.openxmlformats.org/officeDocument/2006/relationships/image" Target="../media/image4.svg"/><Relationship Id="rId9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openxmlformats.org/officeDocument/2006/relationships/image" Target="../media/image7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10" Type="http://schemas.openxmlformats.org/officeDocument/2006/relationships/image" Target="../media/image48.png"/><Relationship Id="rId4" Type="http://schemas.microsoft.com/office/2007/relationships/hdphoto" Target="../media/hdphoto2.wdp"/><Relationship Id="rId9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emf"/><Relationship Id="rId5" Type="http://schemas.openxmlformats.org/officeDocument/2006/relationships/image" Target="../media/image49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emf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emf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emf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pening_bunny_fl11_appear_HB">
            <a:hlinkClick r:id="" action="ppaction://media"/>
            <a:extLst>
              <a:ext uri="{FF2B5EF4-FFF2-40B4-BE49-F238E27FC236}">
                <a16:creationId xmlns:a16="http://schemas.microsoft.com/office/drawing/2014/main" id="{53C0710E-7DC1-F682-DA54-CDA8D6ED2C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5796" y="-644"/>
            <a:ext cx="12190413" cy="6858000"/>
          </a:xfrm>
          <a:prstGeom prst="rect">
            <a:avLst/>
          </a:prstGeom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5AE806D-7208-000F-6784-740408214AF3}"/>
              </a:ext>
            </a:extLst>
          </p:cNvPr>
          <p:cNvSpPr/>
          <p:nvPr/>
        </p:nvSpPr>
        <p:spPr>
          <a:xfrm>
            <a:off x="-491308" y="0"/>
            <a:ext cx="8503336" cy="6858000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D6225B3-72DC-0A41-1EF7-400563BA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465"/>
            <a:ext cx="6675408" cy="2852737"/>
          </a:xfrm>
        </p:spPr>
        <p:txBody>
          <a:bodyPr>
            <a:normAutofit/>
          </a:bodyPr>
          <a:lstStyle/>
          <a:p>
            <a:r>
              <a:rPr lang="en-NL" sz="3400" dirty="0"/>
              <a:t>Controlled Spectral Uplifting</a:t>
            </a:r>
            <a:br>
              <a:rPr lang="en-NL" sz="3400" dirty="0"/>
            </a:br>
            <a:r>
              <a:rPr lang="en-NL" sz="3400" dirty="0"/>
              <a:t>for Indirect-Light-Metamerism</a:t>
            </a:r>
            <a:endParaRPr lang="en-US" sz="3400" b="0" dirty="0">
              <a:solidFill>
                <a:schemeClr val="accent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5BB936-ABB7-2CD5-578A-EAE8C5E6E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39202"/>
            <a:ext cx="6675408" cy="630110"/>
          </a:xfrm>
        </p:spPr>
        <p:txBody>
          <a:bodyPr/>
          <a:lstStyle/>
          <a:p>
            <a:r>
              <a:rPr lang="en-NL" dirty="0"/>
              <a:t>Mark van de Ruit and Elmar </a:t>
            </a:r>
            <a:r>
              <a:rPr lang="en-NL" dirty="0" err="1"/>
              <a:t>Eisemann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1DE7621-72B6-916F-E95C-8D933E23642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4197919"/>
            <a:ext cx="6675408" cy="630110"/>
          </a:xfrm>
        </p:spPr>
        <p:txBody>
          <a:bodyPr/>
          <a:lstStyle/>
          <a:p>
            <a:r>
              <a:rPr lang="en-NL" dirty="0"/>
              <a:t>Delft University of Technology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9DD7B2-E7F3-4344-0E93-9843DA28ADE3}"/>
              </a:ext>
            </a:extLst>
          </p:cNvPr>
          <p:cNvGrpSpPr/>
          <p:nvPr/>
        </p:nvGrpSpPr>
        <p:grpSpPr>
          <a:xfrm>
            <a:off x="838200" y="5655541"/>
            <a:ext cx="2723752" cy="736398"/>
            <a:chOff x="838200" y="5922324"/>
            <a:chExt cx="2723752" cy="736398"/>
          </a:xfrm>
        </p:grpSpPr>
        <p:pic>
          <p:nvPicPr>
            <p:cNvPr id="4" name="Graphic 17">
              <a:extLst>
                <a:ext uri="{FF2B5EF4-FFF2-40B4-BE49-F238E27FC236}">
                  <a16:creationId xmlns:a16="http://schemas.microsoft.com/office/drawing/2014/main" id="{4834E1B7-0A8F-8DA0-752F-0F7D1B6DE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3168" b="13168"/>
            <a:stretch/>
          </p:blipFill>
          <p:spPr>
            <a:xfrm>
              <a:off x="1939126" y="5922324"/>
              <a:ext cx="1622826" cy="73639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A0C13D8-7AF3-FF0A-BE34-F4E9DFD53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8200" y="5922324"/>
              <a:ext cx="1004451" cy="71038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38AAEAB-84F6-699A-54BA-4E45810453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9921" y="5653127"/>
            <a:ext cx="2266898" cy="7128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F0EE2F8-AF0F-6432-0737-B3104308325C}"/>
              </a:ext>
            </a:extLst>
          </p:cNvPr>
          <p:cNvGrpSpPr/>
          <p:nvPr/>
        </p:nvGrpSpPr>
        <p:grpSpPr>
          <a:xfrm>
            <a:off x="12299270" y="152400"/>
            <a:ext cx="1306982" cy="576263"/>
            <a:chOff x="10921104" y="152400"/>
            <a:chExt cx="1306982" cy="576263"/>
          </a:xfrm>
        </p:grpSpPr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A1A0C438-0ACB-FEB8-5285-C44760E2C324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77D3187D-DD3F-AD5B-386B-1079783A3EED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2F909D2-0A32-EF48-569B-E449663966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86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02CBB-0650-202F-F7B2-820D35411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29CBB-E07F-35E9-839B-E9C95AE74CD0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A7876B64-2C7F-CF40-8C75-F3DCEEED5530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D48A5AC6-B3B6-10D1-14D9-9C2D6378E07B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A96439A-78D4-1391-0EC2-2D2551DF0C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6182A55-D827-1C55-FAF8-2AE2A430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10</a:t>
            </a:fld>
            <a:endParaRPr lang="en-NL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2E2F9BC-1E06-5DDB-532F-E6098A0B08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pic>
        <p:nvPicPr>
          <p:cNvPr id="5" name="Picture 4" descr="A white ball next to a white wall&#10;&#10;Description automatically generated">
            <a:extLst>
              <a:ext uri="{FF2B5EF4-FFF2-40B4-BE49-F238E27FC236}">
                <a16:creationId xmlns:a16="http://schemas.microsoft.com/office/drawing/2014/main" id="{2AAED502-0AE1-BC0D-ED8C-68A59D4FE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46" y="3573474"/>
            <a:ext cx="4437770" cy="2496245"/>
          </a:xfrm>
          <a:prstGeom prst="roundRect">
            <a:avLst>
              <a:gd name="adj" fmla="val 4487"/>
            </a:avLst>
          </a:prstGeom>
        </p:spPr>
      </p:pic>
      <p:pic>
        <p:nvPicPr>
          <p:cNvPr id="9" name="Picture 8" descr="A white ball and a white book&#10;&#10;Description automatically generated">
            <a:extLst>
              <a:ext uri="{FF2B5EF4-FFF2-40B4-BE49-F238E27FC236}">
                <a16:creationId xmlns:a16="http://schemas.microsoft.com/office/drawing/2014/main" id="{F1F1126F-7F69-88D5-38B0-ED959A116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969" y="3573473"/>
            <a:ext cx="4437768" cy="2496244"/>
          </a:xfrm>
          <a:prstGeom prst="roundRect">
            <a:avLst>
              <a:gd name="adj" fmla="val 4487"/>
            </a:avLst>
          </a:prstGeom>
        </p:spPr>
      </p:pic>
      <p:pic>
        <p:nvPicPr>
          <p:cNvPr id="10" name="Picture 9" descr="A white ball next to a white box&#10;&#10;Description automatically generated">
            <a:extLst>
              <a:ext uri="{FF2B5EF4-FFF2-40B4-BE49-F238E27FC236}">
                <a16:creationId xmlns:a16="http://schemas.microsoft.com/office/drawing/2014/main" id="{184FDF37-93A0-F7FD-4E76-1239904DF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969" y="856864"/>
            <a:ext cx="4437768" cy="2496244"/>
          </a:xfrm>
          <a:prstGeom prst="roundRect">
            <a:avLst>
              <a:gd name="adj" fmla="val 4487"/>
            </a:avLst>
          </a:prstGeom>
        </p:spPr>
      </p:pic>
      <p:sp>
        <p:nvSpPr>
          <p:cNvPr id="20" name="Footer Placeholder 14">
            <a:extLst>
              <a:ext uri="{FF2B5EF4-FFF2-40B4-BE49-F238E27FC236}">
                <a16:creationId xmlns:a16="http://schemas.microsoft.com/office/drawing/2014/main" id="{454BF461-324F-184C-9527-376FD3F6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6014" y="6400739"/>
            <a:ext cx="8512907" cy="367200"/>
          </a:xfrm>
        </p:spPr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E63E64-90F0-5A8D-DC0A-9825BEC8CD33}"/>
              </a:ext>
            </a:extLst>
          </p:cNvPr>
          <p:cNvSpPr/>
          <p:nvPr/>
        </p:nvSpPr>
        <p:spPr>
          <a:xfrm>
            <a:off x="563031" y="3573473"/>
            <a:ext cx="422434" cy="422434"/>
          </a:xfrm>
          <a:prstGeom prst="ellipse">
            <a:avLst/>
          </a:prstGeom>
          <a:solidFill>
            <a:srgbClr val="838D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926C25-F6B5-E7CE-B8D6-52710256532A}"/>
              </a:ext>
            </a:extLst>
          </p:cNvPr>
          <p:cNvSpPr/>
          <p:nvPr/>
        </p:nvSpPr>
        <p:spPr>
          <a:xfrm>
            <a:off x="10329411" y="856864"/>
            <a:ext cx="422434" cy="422434"/>
          </a:xfrm>
          <a:prstGeom prst="ellipse">
            <a:avLst/>
          </a:prstGeom>
          <a:solidFill>
            <a:srgbClr val="999A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D19371-6156-CEF6-1E0B-0089C3651217}"/>
              </a:ext>
            </a:extLst>
          </p:cNvPr>
          <p:cNvSpPr/>
          <p:nvPr/>
        </p:nvSpPr>
        <p:spPr>
          <a:xfrm>
            <a:off x="10329411" y="3573473"/>
            <a:ext cx="422434" cy="422434"/>
          </a:xfrm>
          <a:prstGeom prst="ellipse">
            <a:avLst/>
          </a:prstGeom>
          <a:solidFill>
            <a:srgbClr val="9A8E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9" name="Picture 18" descr="A white ball next to a white wall&#10;&#10;Description automatically generated">
            <a:extLst>
              <a:ext uri="{FF2B5EF4-FFF2-40B4-BE49-F238E27FC236}">
                <a16:creationId xmlns:a16="http://schemas.microsoft.com/office/drawing/2014/main" id="{53A75D1B-7F6A-786A-A865-72E85871EA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548" y="856863"/>
            <a:ext cx="4437768" cy="2496245"/>
          </a:xfrm>
          <a:prstGeom prst="roundRect">
            <a:avLst>
              <a:gd name="adj" fmla="val 4487"/>
            </a:avLst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C091F5D-7DB7-1A5A-9832-AA5B954A5CC9}"/>
              </a:ext>
            </a:extLst>
          </p:cNvPr>
          <p:cNvSpPr/>
          <p:nvPr/>
        </p:nvSpPr>
        <p:spPr>
          <a:xfrm>
            <a:off x="563031" y="856863"/>
            <a:ext cx="422434" cy="422434"/>
          </a:xfrm>
          <a:prstGeom prst="ellipse">
            <a:avLst/>
          </a:prstGeom>
          <a:solidFill>
            <a:srgbClr val="8587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71697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3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02CBB-0650-202F-F7B2-820D35411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29CBB-E07F-35E9-839B-E9C95AE74CD0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A7876B64-2C7F-CF40-8C75-F3DCEEED5530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D48A5AC6-B3B6-10D1-14D9-9C2D6378E07B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A96439A-78D4-1391-0EC2-2D2551DF0C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6182A55-D827-1C55-FAF8-2AE2A430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11</a:t>
            </a:fld>
            <a:endParaRPr lang="en-NL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2E2F9BC-1E06-5DDB-532F-E6098A0B08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pic>
        <p:nvPicPr>
          <p:cNvPr id="9" name="Picture 8" descr="A white ball and a white book&#10;&#10;Description automatically generated">
            <a:extLst>
              <a:ext uri="{FF2B5EF4-FFF2-40B4-BE49-F238E27FC236}">
                <a16:creationId xmlns:a16="http://schemas.microsoft.com/office/drawing/2014/main" id="{F1F1126F-7F69-88D5-38B0-ED959A116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969" y="3573473"/>
            <a:ext cx="4437768" cy="2496244"/>
          </a:xfrm>
          <a:prstGeom prst="roundRect">
            <a:avLst>
              <a:gd name="adj" fmla="val 4487"/>
            </a:avLst>
          </a:prstGeom>
        </p:spPr>
      </p:pic>
      <p:sp>
        <p:nvSpPr>
          <p:cNvPr id="20" name="Footer Placeholder 14">
            <a:extLst>
              <a:ext uri="{FF2B5EF4-FFF2-40B4-BE49-F238E27FC236}">
                <a16:creationId xmlns:a16="http://schemas.microsoft.com/office/drawing/2014/main" id="{454BF461-324F-184C-9527-376FD3F6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6014" y="6400739"/>
            <a:ext cx="8512907" cy="367200"/>
          </a:xfrm>
        </p:spPr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D19371-6156-CEF6-1E0B-0089C3651217}"/>
              </a:ext>
            </a:extLst>
          </p:cNvPr>
          <p:cNvSpPr/>
          <p:nvPr/>
        </p:nvSpPr>
        <p:spPr>
          <a:xfrm>
            <a:off x="10329411" y="3573473"/>
            <a:ext cx="422434" cy="422434"/>
          </a:xfrm>
          <a:prstGeom prst="ellipse">
            <a:avLst/>
          </a:prstGeom>
          <a:solidFill>
            <a:srgbClr val="9A8E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9" name="Picture 18" descr="A white ball next to a white wall&#10;&#10;Description automatically generated">
            <a:extLst>
              <a:ext uri="{FF2B5EF4-FFF2-40B4-BE49-F238E27FC236}">
                <a16:creationId xmlns:a16="http://schemas.microsoft.com/office/drawing/2014/main" id="{53A75D1B-7F6A-786A-A865-72E85871E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548" y="856863"/>
            <a:ext cx="4437768" cy="2496245"/>
          </a:xfrm>
          <a:prstGeom prst="roundRect">
            <a:avLst>
              <a:gd name="adj" fmla="val 4487"/>
            </a:avLst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C091F5D-7DB7-1A5A-9832-AA5B954A5CC9}"/>
              </a:ext>
            </a:extLst>
          </p:cNvPr>
          <p:cNvSpPr/>
          <p:nvPr/>
        </p:nvSpPr>
        <p:spPr>
          <a:xfrm>
            <a:off x="563031" y="856863"/>
            <a:ext cx="422434" cy="422434"/>
          </a:xfrm>
          <a:prstGeom prst="ellipse">
            <a:avLst/>
          </a:prstGeom>
          <a:solidFill>
            <a:srgbClr val="8587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27699863-696B-C4AA-9519-2C7E226A7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467" y="1634062"/>
            <a:ext cx="5192542" cy="918638"/>
          </a:xfrm>
        </p:spPr>
        <p:txBody>
          <a:bodyPr/>
          <a:lstStyle/>
          <a:p>
            <a:pPr marL="0" indent="0">
              <a:buNone/>
            </a:pPr>
            <a:r>
              <a:rPr lang="en-NL" b="1" dirty="0">
                <a:solidFill>
                  <a:schemeClr val="accent5"/>
                </a:solidFill>
              </a:rPr>
              <a:t>Controllable</a:t>
            </a:r>
            <a:r>
              <a:rPr lang="en-NL" dirty="0"/>
              <a:t> spectral uplifting</a:t>
            </a:r>
            <a:br>
              <a:rPr lang="en-NL" dirty="0"/>
            </a:br>
            <a:r>
              <a:rPr lang="en-NL" dirty="0"/>
              <a:t>supporting many constraints</a:t>
            </a:r>
          </a:p>
        </p:txBody>
      </p:sp>
      <p:pic>
        <p:nvPicPr>
          <p:cNvPr id="4" name="Picture 3" descr="A white ball next to a white wall&#10;&#10;Description automatically generated">
            <a:extLst>
              <a:ext uri="{FF2B5EF4-FFF2-40B4-BE49-F238E27FC236}">
                <a16:creationId xmlns:a16="http://schemas.microsoft.com/office/drawing/2014/main" id="{3F94D9D6-82F9-2165-558C-01EA9AC7B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546" y="3573474"/>
            <a:ext cx="4437770" cy="2496245"/>
          </a:xfrm>
          <a:prstGeom prst="roundRect">
            <a:avLst>
              <a:gd name="adj" fmla="val 4487"/>
            </a:avLst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5971812-A4DE-A9F0-2403-3ECFC520A4C1}"/>
              </a:ext>
            </a:extLst>
          </p:cNvPr>
          <p:cNvSpPr/>
          <p:nvPr/>
        </p:nvSpPr>
        <p:spPr>
          <a:xfrm>
            <a:off x="563031" y="3573473"/>
            <a:ext cx="422434" cy="422434"/>
          </a:xfrm>
          <a:prstGeom prst="ellipse">
            <a:avLst/>
          </a:prstGeom>
          <a:solidFill>
            <a:srgbClr val="838D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39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02CBB-0650-202F-F7B2-820D35411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29CBB-E07F-35E9-839B-E9C95AE74CD0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A7876B64-2C7F-CF40-8C75-F3DCEEED5530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D48A5AC6-B3B6-10D1-14D9-9C2D6378E07B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A96439A-78D4-1391-0EC2-2D2551DF0C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6182A55-D827-1C55-FAF8-2AE2A430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12</a:t>
            </a:fld>
            <a:endParaRPr lang="en-NL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2E2F9BC-1E06-5DDB-532F-E6098A0B08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pic>
        <p:nvPicPr>
          <p:cNvPr id="9" name="Picture 8" descr="A white ball and a white book&#10;&#10;Description automatically generated">
            <a:extLst>
              <a:ext uri="{FF2B5EF4-FFF2-40B4-BE49-F238E27FC236}">
                <a16:creationId xmlns:a16="http://schemas.microsoft.com/office/drawing/2014/main" id="{F1F1126F-7F69-88D5-38B0-ED959A116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969" y="3573473"/>
            <a:ext cx="4437768" cy="2496244"/>
          </a:xfrm>
          <a:prstGeom prst="roundRect">
            <a:avLst>
              <a:gd name="adj" fmla="val 4487"/>
            </a:avLst>
          </a:prstGeom>
        </p:spPr>
      </p:pic>
      <p:sp>
        <p:nvSpPr>
          <p:cNvPr id="20" name="Footer Placeholder 14">
            <a:extLst>
              <a:ext uri="{FF2B5EF4-FFF2-40B4-BE49-F238E27FC236}">
                <a16:creationId xmlns:a16="http://schemas.microsoft.com/office/drawing/2014/main" id="{454BF461-324F-184C-9527-376FD3F6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6014" y="6400739"/>
            <a:ext cx="8512907" cy="367200"/>
          </a:xfrm>
        </p:spPr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D19371-6156-CEF6-1E0B-0089C3651217}"/>
              </a:ext>
            </a:extLst>
          </p:cNvPr>
          <p:cNvSpPr/>
          <p:nvPr/>
        </p:nvSpPr>
        <p:spPr>
          <a:xfrm>
            <a:off x="10329411" y="3573473"/>
            <a:ext cx="422434" cy="422434"/>
          </a:xfrm>
          <a:prstGeom prst="ellipse">
            <a:avLst/>
          </a:prstGeom>
          <a:solidFill>
            <a:srgbClr val="9A8E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9" name="Picture 18" descr="A white ball next to a white wall&#10;&#10;Description automatically generated">
            <a:extLst>
              <a:ext uri="{FF2B5EF4-FFF2-40B4-BE49-F238E27FC236}">
                <a16:creationId xmlns:a16="http://schemas.microsoft.com/office/drawing/2014/main" id="{53A75D1B-7F6A-786A-A865-72E85871E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548" y="856863"/>
            <a:ext cx="4437768" cy="2496245"/>
          </a:xfrm>
          <a:prstGeom prst="roundRect">
            <a:avLst>
              <a:gd name="adj" fmla="val 4487"/>
            </a:avLst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C091F5D-7DB7-1A5A-9832-AA5B954A5CC9}"/>
              </a:ext>
            </a:extLst>
          </p:cNvPr>
          <p:cNvSpPr/>
          <p:nvPr/>
        </p:nvSpPr>
        <p:spPr>
          <a:xfrm>
            <a:off x="563031" y="856863"/>
            <a:ext cx="422434" cy="422434"/>
          </a:xfrm>
          <a:prstGeom prst="ellipse">
            <a:avLst/>
          </a:prstGeom>
          <a:solidFill>
            <a:srgbClr val="8587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27699863-696B-C4AA-9519-2C7E226A7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467" y="1634062"/>
            <a:ext cx="5192542" cy="918638"/>
          </a:xfrm>
        </p:spPr>
        <p:txBody>
          <a:bodyPr/>
          <a:lstStyle/>
          <a:p>
            <a:pPr marL="0" indent="0">
              <a:buNone/>
            </a:pPr>
            <a:r>
              <a:rPr lang="en-NL" b="1" dirty="0">
                <a:solidFill>
                  <a:schemeClr val="accent5"/>
                </a:solidFill>
              </a:rPr>
              <a:t>Controllable</a:t>
            </a:r>
            <a:r>
              <a:rPr lang="en-NL" dirty="0"/>
              <a:t> spectral uplifting</a:t>
            </a:r>
            <a:br>
              <a:rPr lang="en-NL" dirty="0"/>
            </a:br>
            <a:r>
              <a:rPr lang="en-NL" dirty="0"/>
              <a:t>supporting many constraints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68B64BE1-096A-D974-32DB-3E6C99930119}"/>
              </a:ext>
            </a:extLst>
          </p:cNvPr>
          <p:cNvSpPr txBox="1">
            <a:spLocks/>
          </p:cNvSpPr>
          <p:nvPr/>
        </p:nvSpPr>
        <p:spPr>
          <a:xfrm>
            <a:off x="251174" y="4380792"/>
            <a:ext cx="5192542" cy="982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2800" indent="-263525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04800" indent="-233363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Char char="•"/>
              <a:tabLst/>
              <a:defRPr sz="2200" b="0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820800" indent="-23495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018800" indent="-214313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202400" indent="-254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NL" dirty="0"/>
              <a:t>Control</a:t>
            </a:r>
            <a:r>
              <a:rPr lang="en-GB" dirty="0" err="1"/>
              <a:t>lable</a:t>
            </a:r>
            <a:r>
              <a:rPr lang="en-NL" dirty="0"/>
              <a:t> </a:t>
            </a:r>
            <a:r>
              <a:rPr lang="en-GB" dirty="0"/>
              <a:t>spectral</a:t>
            </a:r>
            <a:r>
              <a:rPr lang="en-GB" b="1" dirty="0">
                <a:solidFill>
                  <a:schemeClr val="accent5"/>
                </a:solidFill>
              </a:rPr>
              <a:t> </a:t>
            </a:r>
            <a:r>
              <a:rPr lang="en-GB" dirty="0"/>
              <a:t>behavior</a:t>
            </a:r>
            <a:br>
              <a:rPr lang="en-GB" b="1" dirty="0">
                <a:solidFill>
                  <a:schemeClr val="accent5"/>
                </a:solidFill>
              </a:rPr>
            </a:br>
            <a:r>
              <a:rPr lang="en-GB" dirty="0"/>
              <a:t>under </a:t>
            </a:r>
            <a:r>
              <a:rPr lang="en-GB" b="1" dirty="0">
                <a:solidFill>
                  <a:schemeClr val="accent5"/>
                </a:solidFill>
              </a:rPr>
              <a:t>indirect light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36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8C0C2-EEE1-CD27-89BC-8F01A1EE3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57B4C-E33F-00BA-D5EF-1792E1C9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9235E-39DB-FADE-043A-F59DF9953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13</a:t>
            </a:fld>
            <a:endParaRPr lang="en-NL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B48E78A-F32C-6699-5147-0A77BB510B0C}"/>
              </a:ext>
            </a:extLst>
          </p:cNvPr>
          <p:cNvCxnSpPr>
            <a:cxnSpLocks/>
            <a:stCxn id="19" idx="6"/>
            <a:endCxn id="5" idx="2"/>
          </p:cNvCxnSpPr>
          <p:nvPr/>
        </p:nvCxnSpPr>
        <p:spPr>
          <a:xfrm flipH="1" flipV="1">
            <a:off x="4508940" y="2092699"/>
            <a:ext cx="2866706" cy="2793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5700F7E-AAF8-C83F-5629-1BCB965013E9}"/>
              </a:ext>
            </a:extLst>
          </p:cNvPr>
          <p:cNvSpPr/>
          <p:nvPr/>
        </p:nvSpPr>
        <p:spPr>
          <a:xfrm flipH="1">
            <a:off x="4351890" y="2014174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B48D49-74AC-510B-083C-9564F3DC193F}"/>
              </a:ext>
            </a:extLst>
          </p:cNvPr>
          <p:cNvCxnSpPr>
            <a:cxnSpLocks/>
            <a:stCxn id="9" idx="6"/>
            <a:endCxn id="18" idx="2"/>
          </p:cNvCxnSpPr>
          <p:nvPr/>
        </p:nvCxnSpPr>
        <p:spPr>
          <a:xfrm flipH="1">
            <a:off x="4455246" y="4690554"/>
            <a:ext cx="2978204" cy="393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ACDBD63-0C53-309B-4912-508587C0C6B5}"/>
              </a:ext>
            </a:extLst>
          </p:cNvPr>
          <p:cNvSpPr/>
          <p:nvPr/>
        </p:nvSpPr>
        <p:spPr>
          <a:xfrm flipH="1">
            <a:off x="7433450" y="4614307"/>
            <a:ext cx="152494" cy="15249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F5052F-E2C4-EEE8-0C15-316821C3C756}"/>
              </a:ext>
            </a:extLst>
          </p:cNvPr>
          <p:cNvCxnSpPr>
            <a:cxnSpLocks/>
            <a:stCxn id="12" idx="0"/>
            <a:endCxn id="5" idx="5"/>
          </p:cNvCxnSpPr>
          <p:nvPr/>
        </p:nvCxnSpPr>
        <p:spPr>
          <a:xfrm flipV="1">
            <a:off x="3587466" y="2148225"/>
            <a:ext cx="787423" cy="1306701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BD0DA3E-CFAE-04C2-8C45-C35A49D96B0E}"/>
              </a:ext>
            </a:extLst>
          </p:cNvPr>
          <p:cNvSpPr/>
          <p:nvPr/>
        </p:nvSpPr>
        <p:spPr>
          <a:xfrm flipH="1">
            <a:off x="3507805" y="3454926"/>
            <a:ext cx="159322" cy="1593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0A3894-6F29-20CF-70C1-77934262B52B}"/>
              </a:ext>
            </a:extLst>
          </p:cNvPr>
          <p:cNvCxnSpPr>
            <a:cxnSpLocks/>
            <a:stCxn id="15" idx="0"/>
            <a:endCxn id="19" idx="3"/>
          </p:cNvCxnSpPr>
          <p:nvPr/>
        </p:nvCxnSpPr>
        <p:spPr>
          <a:xfrm flipH="1" flipV="1">
            <a:off x="7509697" y="2151018"/>
            <a:ext cx="618585" cy="129948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8EBDD5F-33CD-4C4A-373B-460CB5F2A840}"/>
              </a:ext>
            </a:extLst>
          </p:cNvPr>
          <p:cNvSpPr/>
          <p:nvPr/>
        </p:nvSpPr>
        <p:spPr>
          <a:xfrm flipH="1">
            <a:off x="8048621" y="3450503"/>
            <a:ext cx="159322" cy="1593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F606E8-E951-842F-78A7-3F550D149AF8}"/>
              </a:ext>
            </a:extLst>
          </p:cNvPr>
          <p:cNvCxnSpPr>
            <a:cxnSpLocks/>
            <a:stCxn id="15" idx="4"/>
            <a:endCxn id="9" idx="1"/>
          </p:cNvCxnSpPr>
          <p:nvPr/>
        </p:nvCxnSpPr>
        <p:spPr>
          <a:xfrm flipH="1">
            <a:off x="7563612" y="3609825"/>
            <a:ext cx="564670" cy="1026814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87A3CA-2F95-B4F1-BBC4-6E1614845BD4}"/>
              </a:ext>
            </a:extLst>
          </p:cNvPr>
          <p:cNvCxnSpPr>
            <a:cxnSpLocks/>
            <a:stCxn id="12" idx="4"/>
            <a:endCxn id="18" idx="7"/>
          </p:cNvCxnSpPr>
          <p:nvPr/>
        </p:nvCxnSpPr>
        <p:spPr>
          <a:xfrm>
            <a:off x="3587466" y="3614248"/>
            <a:ext cx="733729" cy="102471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48B6737-A6F0-F6F7-8FBF-1BE99F47C091}"/>
              </a:ext>
            </a:extLst>
          </p:cNvPr>
          <p:cNvSpPr/>
          <p:nvPr/>
        </p:nvSpPr>
        <p:spPr>
          <a:xfrm flipH="1">
            <a:off x="4298196" y="4615967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FE2BCA-6FEA-E132-5AE3-7E3B56FE6342}"/>
              </a:ext>
            </a:extLst>
          </p:cNvPr>
          <p:cNvSpPr/>
          <p:nvPr/>
        </p:nvSpPr>
        <p:spPr>
          <a:xfrm flipH="1">
            <a:off x="7375646" y="2016967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4EDA0C6-A2CC-3EFC-B65F-CDAD918747F7}"/>
              </a:ext>
            </a:extLst>
          </p:cNvPr>
          <p:cNvSpPr txBox="1"/>
          <p:nvPr/>
        </p:nvSpPr>
        <p:spPr>
          <a:xfrm>
            <a:off x="4237215" y="1256717"/>
            <a:ext cx="3333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NL" dirty="0" err="1">
                <a:solidFill>
                  <a:schemeClr val="accent5"/>
                </a:solidFill>
              </a:rPr>
              <a:t>color</a:t>
            </a:r>
            <a:r>
              <a:rPr lang="en-NL" dirty="0">
                <a:solidFill>
                  <a:schemeClr val="accent5"/>
                </a:solidFill>
              </a:rPr>
              <a:t> system</a:t>
            </a:r>
            <a:br>
              <a:rPr lang="en-NL" dirty="0">
                <a:solidFill>
                  <a:schemeClr val="accent5"/>
                </a:solidFill>
              </a:rPr>
            </a:br>
            <a:r>
              <a:rPr lang="en-NL" dirty="0">
                <a:solidFill>
                  <a:schemeClr val="accent5"/>
                </a:solidFill>
              </a:rPr>
              <a:t>boundary</a:t>
            </a:r>
            <a:endParaRPr lang="en-US" dirty="0">
              <a:solidFill>
                <a:schemeClr val="accent5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E96878-01DD-E45A-FFCA-C5ABFEB734D5}"/>
              </a:ext>
            </a:extLst>
          </p:cNvPr>
          <p:cNvGrpSpPr/>
          <p:nvPr/>
        </p:nvGrpSpPr>
        <p:grpSpPr>
          <a:xfrm>
            <a:off x="2845291" y="4893676"/>
            <a:ext cx="1498676" cy="613876"/>
            <a:chOff x="3263585" y="5537312"/>
            <a:chExt cx="1498676" cy="613876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CA5B2186-52BA-68B2-C039-FE904EF03B70}"/>
                </a:ext>
              </a:extLst>
            </p:cNvPr>
            <p:cNvSpPr txBox="1"/>
            <p:nvPr/>
          </p:nvSpPr>
          <p:spPr>
            <a:xfrm>
              <a:off x="4402108" y="5812634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1886E24-7840-BD31-AD2D-2C7C4FC5A7F4}"/>
                </a:ext>
              </a:extLst>
            </p:cNvPr>
            <p:cNvSpPr/>
            <p:nvPr/>
          </p:nvSpPr>
          <p:spPr>
            <a:xfrm>
              <a:off x="3325482" y="5568885"/>
              <a:ext cx="1097711" cy="314330"/>
            </a:xfrm>
            <a:custGeom>
              <a:avLst/>
              <a:gdLst>
                <a:gd name="connsiteX0" fmla="*/ 0 w 1137442"/>
                <a:gd name="connsiteY0" fmla="*/ 310016 h 315614"/>
                <a:gd name="connsiteX1" fmla="*/ 176842 w 1137442"/>
                <a:gd name="connsiteY1" fmla="*/ 299233 h 315614"/>
                <a:gd name="connsiteX2" fmla="*/ 239383 w 1137442"/>
                <a:gd name="connsiteY2" fmla="*/ 171993 h 315614"/>
                <a:gd name="connsiteX3" fmla="*/ 248009 w 1137442"/>
                <a:gd name="connsiteY3" fmla="*/ 51223 h 315614"/>
                <a:gd name="connsiteX4" fmla="*/ 329960 w 1137442"/>
                <a:gd name="connsiteY4" fmla="*/ 8091 h 315614"/>
                <a:gd name="connsiteX5" fmla="*/ 450730 w 1137442"/>
                <a:gd name="connsiteY5" fmla="*/ 10248 h 315614"/>
                <a:gd name="connsiteX6" fmla="*/ 483079 w 1137442"/>
                <a:gd name="connsiteY6" fmla="*/ 111608 h 315614"/>
                <a:gd name="connsiteX7" fmla="*/ 483079 w 1137442"/>
                <a:gd name="connsiteY7" fmla="*/ 241005 h 315614"/>
                <a:gd name="connsiteX8" fmla="*/ 603849 w 1137442"/>
                <a:gd name="connsiteY8" fmla="*/ 307859 h 315614"/>
                <a:gd name="connsiteX9" fmla="*/ 1091242 w 1137442"/>
                <a:gd name="connsiteY9" fmla="*/ 314329 h 315614"/>
                <a:gd name="connsiteX10" fmla="*/ 1089085 w 1137442"/>
                <a:gd name="connsiteY10" fmla="*/ 312172 h 315614"/>
                <a:gd name="connsiteX0" fmla="*/ 0 w 1137442"/>
                <a:gd name="connsiteY0" fmla="*/ 310016 h 315614"/>
                <a:gd name="connsiteX1" fmla="*/ 176842 w 1137442"/>
                <a:gd name="connsiteY1" fmla="*/ 299233 h 315614"/>
                <a:gd name="connsiteX2" fmla="*/ 239383 w 1137442"/>
                <a:gd name="connsiteY2" fmla="*/ 171993 h 315614"/>
                <a:gd name="connsiteX3" fmla="*/ 248009 w 1137442"/>
                <a:gd name="connsiteY3" fmla="*/ 51223 h 315614"/>
                <a:gd name="connsiteX4" fmla="*/ 329960 w 1137442"/>
                <a:gd name="connsiteY4" fmla="*/ 8091 h 315614"/>
                <a:gd name="connsiteX5" fmla="*/ 450730 w 1137442"/>
                <a:gd name="connsiteY5" fmla="*/ 10248 h 315614"/>
                <a:gd name="connsiteX6" fmla="*/ 483079 w 1137442"/>
                <a:gd name="connsiteY6" fmla="*/ 111608 h 315614"/>
                <a:gd name="connsiteX7" fmla="*/ 519742 w 1137442"/>
                <a:gd name="connsiteY7" fmla="*/ 243161 h 315614"/>
                <a:gd name="connsiteX8" fmla="*/ 603849 w 1137442"/>
                <a:gd name="connsiteY8" fmla="*/ 307859 h 315614"/>
                <a:gd name="connsiteX9" fmla="*/ 1091242 w 1137442"/>
                <a:gd name="connsiteY9" fmla="*/ 314329 h 315614"/>
                <a:gd name="connsiteX10" fmla="*/ 1089085 w 1137442"/>
                <a:gd name="connsiteY10" fmla="*/ 312172 h 315614"/>
                <a:gd name="connsiteX0" fmla="*/ 0 w 1137442"/>
                <a:gd name="connsiteY0" fmla="*/ 310016 h 316466"/>
                <a:gd name="connsiteX1" fmla="*/ 176842 w 1137442"/>
                <a:gd name="connsiteY1" fmla="*/ 299233 h 316466"/>
                <a:gd name="connsiteX2" fmla="*/ 239383 w 1137442"/>
                <a:gd name="connsiteY2" fmla="*/ 171993 h 316466"/>
                <a:gd name="connsiteX3" fmla="*/ 248009 w 1137442"/>
                <a:gd name="connsiteY3" fmla="*/ 51223 h 316466"/>
                <a:gd name="connsiteX4" fmla="*/ 329960 w 1137442"/>
                <a:gd name="connsiteY4" fmla="*/ 8091 h 316466"/>
                <a:gd name="connsiteX5" fmla="*/ 450730 w 1137442"/>
                <a:gd name="connsiteY5" fmla="*/ 10248 h 316466"/>
                <a:gd name="connsiteX6" fmla="*/ 483079 w 1137442"/>
                <a:gd name="connsiteY6" fmla="*/ 111608 h 316466"/>
                <a:gd name="connsiteX7" fmla="*/ 519742 w 1137442"/>
                <a:gd name="connsiteY7" fmla="*/ 243161 h 316466"/>
                <a:gd name="connsiteX8" fmla="*/ 724619 w 1137442"/>
                <a:gd name="connsiteY8" fmla="*/ 310016 h 316466"/>
                <a:gd name="connsiteX9" fmla="*/ 1091242 w 1137442"/>
                <a:gd name="connsiteY9" fmla="*/ 314329 h 316466"/>
                <a:gd name="connsiteX10" fmla="*/ 1089085 w 1137442"/>
                <a:gd name="connsiteY10" fmla="*/ 312172 h 316466"/>
                <a:gd name="connsiteX0" fmla="*/ 0 w 1137442"/>
                <a:gd name="connsiteY0" fmla="*/ 310016 h 316466"/>
                <a:gd name="connsiteX1" fmla="*/ 176842 w 1137442"/>
                <a:gd name="connsiteY1" fmla="*/ 299233 h 316466"/>
                <a:gd name="connsiteX2" fmla="*/ 228600 w 1137442"/>
                <a:gd name="connsiteY2" fmla="*/ 184933 h 316466"/>
                <a:gd name="connsiteX3" fmla="*/ 248009 w 1137442"/>
                <a:gd name="connsiteY3" fmla="*/ 51223 h 316466"/>
                <a:gd name="connsiteX4" fmla="*/ 329960 w 1137442"/>
                <a:gd name="connsiteY4" fmla="*/ 8091 h 316466"/>
                <a:gd name="connsiteX5" fmla="*/ 450730 w 1137442"/>
                <a:gd name="connsiteY5" fmla="*/ 10248 h 316466"/>
                <a:gd name="connsiteX6" fmla="*/ 483079 w 1137442"/>
                <a:gd name="connsiteY6" fmla="*/ 111608 h 316466"/>
                <a:gd name="connsiteX7" fmla="*/ 519742 w 1137442"/>
                <a:gd name="connsiteY7" fmla="*/ 243161 h 316466"/>
                <a:gd name="connsiteX8" fmla="*/ 724619 w 1137442"/>
                <a:gd name="connsiteY8" fmla="*/ 310016 h 316466"/>
                <a:gd name="connsiteX9" fmla="*/ 1091242 w 1137442"/>
                <a:gd name="connsiteY9" fmla="*/ 314329 h 316466"/>
                <a:gd name="connsiteX10" fmla="*/ 1089085 w 11374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9304 w 10912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9304 w 10912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9304 w 10912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4991 w 1091242"/>
                <a:gd name="connsiteY10" fmla="*/ 234535 h 316466"/>
                <a:gd name="connsiteX0" fmla="*/ 0 w 924887"/>
                <a:gd name="connsiteY0" fmla="*/ 310016 h 316466"/>
                <a:gd name="connsiteX1" fmla="*/ 176842 w 924887"/>
                <a:gd name="connsiteY1" fmla="*/ 299233 h 316466"/>
                <a:gd name="connsiteX2" fmla="*/ 228600 w 924887"/>
                <a:gd name="connsiteY2" fmla="*/ 184933 h 316466"/>
                <a:gd name="connsiteX3" fmla="*/ 248009 w 924887"/>
                <a:gd name="connsiteY3" fmla="*/ 51223 h 316466"/>
                <a:gd name="connsiteX4" fmla="*/ 329960 w 924887"/>
                <a:gd name="connsiteY4" fmla="*/ 8091 h 316466"/>
                <a:gd name="connsiteX5" fmla="*/ 450730 w 924887"/>
                <a:gd name="connsiteY5" fmla="*/ 10248 h 316466"/>
                <a:gd name="connsiteX6" fmla="*/ 483079 w 924887"/>
                <a:gd name="connsiteY6" fmla="*/ 111608 h 316466"/>
                <a:gd name="connsiteX7" fmla="*/ 519742 w 924887"/>
                <a:gd name="connsiteY7" fmla="*/ 243161 h 316466"/>
                <a:gd name="connsiteX8" fmla="*/ 724619 w 924887"/>
                <a:gd name="connsiteY8" fmla="*/ 310016 h 316466"/>
                <a:gd name="connsiteX9" fmla="*/ 875582 w 924887"/>
                <a:gd name="connsiteY9" fmla="*/ 314329 h 316466"/>
                <a:gd name="connsiteX10" fmla="*/ 894991 w 924887"/>
                <a:gd name="connsiteY10" fmla="*/ 234535 h 316466"/>
                <a:gd name="connsiteX0" fmla="*/ 0 w 1130588"/>
                <a:gd name="connsiteY0" fmla="*/ 310016 h 318643"/>
                <a:gd name="connsiteX1" fmla="*/ 176842 w 1130588"/>
                <a:gd name="connsiteY1" fmla="*/ 299233 h 318643"/>
                <a:gd name="connsiteX2" fmla="*/ 228600 w 1130588"/>
                <a:gd name="connsiteY2" fmla="*/ 184933 h 318643"/>
                <a:gd name="connsiteX3" fmla="*/ 248009 w 1130588"/>
                <a:gd name="connsiteY3" fmla="*/ 51223 h 318643"/>
                <a:gd name="connsiteX4" fmla="*/ 329960 w 1130588"/>
                <a:gd name="connsiteY4" fmla="*/ 8091 h 318643"/>
                <a:gd name="connsiteX5" fmla="*/ 450730 w 1130588"/>
                <a:gd name="connsiteY5" fmla="*/ 10248 h 318643"/>
                <a:gd name="connsiteX6" fmla="*/ 483079 w 1130588"/>
                <a:gd name="connsiteY6" fmla="*/ 111608 h 318643"/>
                <a:gd name="connsiteX7" fmla="*/ 519742 w 1130588"/>
                <a:gd name="connsiteY7" fmla="*/ 243161 h 318643"/>
                <a:gd name="connsiteX8" fmla="*/ 724619 w 1130588"/>
                <a:gd name="connsiteY8" fmla="*/ 310016 h 318643"/>
                <a:gd name="connsiteX9" fmla="*/ 875582 w 1130588"/>
                <a:gd name="connsiteY9" fmla="*/ 314329 h 318643"/>
                <a:gd name="connsiteX10" fmla="*/ 1114964 w 1130588"/>
                <a:gd name="connsiteY10" fmla="*/ 318643 h 318643"/>
                <a:gd name="connsiteX0" fmla="*/ 0 w 1114964"/>
                <a:gd name="connsiteY0" fmla="*/ 310016 h 318643"/>
                <a:gd name="connsiteX1" fmla="*/ 176842 w 1114964"/>
                <a:gd name="connsiteY1" fmla="*/ 299233 h 318643"/>
                <a:gd name="connsiteX2" fmla="*/ 228600 w 1114964"/>
                <a:gd name="connsiteY2" fmla="*/ 184933 h 318643"/>
                <a:gd name="connsiteX3" fmla="*/ 248009 w 1114964"/>
                <a:gd name="connsiteY3" fmla="*/ 51223 h 318643"/>
                <a:gd name="connsiteX4" fmla="*/ 329960 w 1114964"/>
                <a:gd name="connsiteY4" fmla="*/ 8091 h 318643"/>
                <a:gd name="connsiteX5" fmla="*/ 450730 w 1114964"/>
                <a:gd name="connsiteY5" fmla="*/ 10248 h 318643"/>
                <a:gd name="connsiteX6" fmla="*/ 483079 w 1114964"/>
                <a:gd name="connsiteY6" fmla="*/ 111608 h 318643"/>
                <a:gd name="connsiteX7" fmla="*/ 519742 w 1114964"/>
                <a:gd name="connsiteY7" fmla="*/ 243161 h 318643"/>
                <a:gd name="connsiteX8" fmla="*/ 724619 w 1114964"/>
                <a:gd name="connsiteY8" fmla="*/ 310016 h 318643"/>
                <a:gd name="connsiteX9" fmla="*/ 875582 w 1114964"/>
                <a:gd name="connsiteY9" fmla="*/ 314329 h 318643"/>
                <a:gd name="connsiteX10" fmla="*/ 1114964 w 1114964"/>
                <a:gd name="connsiteY10" fmla="*/ 318643 h 318643"/>
                <a:gd name="connsiteX0" fmla="*/ 0 w 1097711"/>
                <a:gd name="connsiteY0" fmla="*/ 310016 h 316466"/>
                <a:gd name="connsiteX1" fmla="*/ 176842 w 1097711"/>
                <a:gd name="connsiteY1" fmla="*/ 299233 h 316466"/>
                <a:gd name="connsiteX2" fmla="*/ 228600 w 1097711"/>
                <a:gd name="connsiteY2" fmla="*/ 184933 h 316466"/>
                <a:gd name="connsiteX3" fmla="*/ 248009 w 1097711"/>
                <a:gd name="connsiteY3" fmla="*/ 51223 h 316466"/>
                <a:gd name="connsiteX4" fmla="*/ 329960 w 1097711"/>
                <a:gd name="connsiteY4" fmla="*/ 8091 h 316466"/>
                <a:gd name="connsiteX5" fmla="*/ 450730 w 1097711"/>
                <a:gd name="connsiteY5" fmla="*/ 10248 h 316466"/>
                <a:gd name="connsiteX6" fmla="*/ 483079 w 1097711"/>
                <a:gd name="connsiteY6" fmla="*/ 111608 h 316466"/>
                <a:gd name="connsiteX7" fmla="*/ 519742 w 1097711"/>
                <a:gd name="connsiteY7" fmla="*/ 243161 h 316466"/>
                <a:gd name="connsiteX8" fmla="*/ 724619 w 1097711"/>
                <a:gd name="connsiteY8" fmla="*/ 310016 h 316466"/>
                <a:gd name="connsiteX9" fmla="*/ 875582 w 1097711"/>
                <a:gd name="connsiteY9" fmla="*/ 314329 h 316466"/>
                <a:gd name="connsiteX10" fmla="*/ 1097711 w 1097711"/>
                <a:gd name="connsiteY10" fmla="*/ 314330 h 316466"/>
                <a:gd name="connsiteX0" fmla="*/ 0 w 1097711"/>
                <a:gd name="connsiteY0" fmla="*/ 310016 h 316466"/>
                <a:gd name="connsiteX1" fmla="*/ 176842 w 1097711"/>
                <a:gd name="connsiteY1" fmla="*/ 299233 h 316466"/>
                <a:gd name="connsiteX2" fmla="*/ 228600 w 1097711"/>
                <a:gd name="connsiteY2" fmla="*/ 184933 h 316466"/>
                <a:gd name="connsiteX3" fmla="*/ 248009 w 1097711"/>
                <a:gd name="connsiteY3" fmla="*/ 51223 h 316466"/>
                <a:gd name="connsiteX4" fmla="*/ 329960 w 1097711"/>
                <a:gd name="connsiteY4" fmla="*/ 8091 h 316466"/>
                <a:gd name="connsiteX5" fmla="*/ 450730 w 1097711"/>
                <a:gd name="connsiteY5" fmla="*/ 10248 h 316466"/>
                <a:gd name="connsiteX6" fmla="*/ 483079 w 1097711"/>
                <a:gd name="connsiteY6" fmla="*/ 111608 h 316466"/>
                <a:gd name="connsiteX7" fmla="*/ 519742 w 1097711"/>
                <a:gd name="connsiteY7" fmla="*/ 243161 h 316466"/>
                <a:gd name="connsiteX8" fmla="*/ 731089 w 1097711"/>
                <a:gd name="connsiteY8" fmla="*/ 310016 h 316466"/>
                <a:gd name="connsiteX9" fmla="*/ 875582 w 1097711"/>
                <a:gd name="connsiteY9" fmla="*/ 314329 h 316466"/>
                <a:gd name="connsiteX10" fmla="*/ 1097711 w 1097711"/>
                <a:gd name="connsiteY10" fmla="*/ 314330 h 316466"/>
                <a:gd name="connsiteX0" fmla="*/ 0 w 1097711"/>
                <a:gd name="connsiteY0" fmla="*/ 310016 h 314901"/>
                <a:gd name="connsiteX1" fmla="*/ 176842 w 1097711"/>
                <a:gd name="connsiteY1" fmla="*/ 299233 h 314901"/>
                <a:gd name="connsiteX2" fmla="*/ 228600 w 1097711"/>
                <a:gd name="connsiteY2" fmla="*/ 184933 h 314901"/>
                <a:gd name="connsiteX3" fmla="*/ 248009 w 1097711"/>
                <a:gd name="connsiteY3" fmla="*/ 51223 h 314901"/>
                <a:gd name="connsiteX4" fmla="*/ 329960 w 1097711"/>
                <a:gd name="connsiteY4" fmla="*/ 8091 h 314901"/>
                <a:gd name="connsiteX5" fmla="*/ 450730 w 1097711"/>
                <a:gd name="connsiteY5" fmla="*/ 10248 h 314901"/>
                <a:gd name="connsiteX6" fmla="*/ 483079 w 1097711"/>
                <a:gd name="connsiteY6" fmla="*/ 111608 h 314901"/>
                <a:gd name="connsiteX7" fmla="*/ 519742 w 1097711"/>
                <a:gd name="connsiteY7" fmla="*/ 243161 h 314901"/>
                <a:gd name="connsiteX8" fmla="*/ 731089 w 1097711"/>
                <a:gd name="connsiteY8" fmla="*/ 310016 h 314901"/>
                <a:gd name="connsiteX9" fmla="*/ 875582 w 1097711"/>
                <a:gd name="connsiteY9" fmla="*/ 314329 h 314901"/>
                <a:gd name="connsiteX10" fmla="*/ 1097711 w 1097711"/>
                <a:gd name="connsiteY10" fmla="*/ 314330 h 314901"/>
                <a:gd name="connsiteX0" fmla="*/ 0 w 1097711"/>
                <a:gd name="connsiteY0" fmla="*/ 310016 h 314330"/>
                <a:gd name="connsiteX1" fmla="*/ 155276 w 1097711"/>
                <a:gd name="connsiteY1" fmla="*/ 279824 h 314330"/>
                <a:gd name="connsiteX2" fmla="*/ 228600 w 1097711"/>
                <a:gd name="connsiteY2" fmla="*/ 184933 h 314330"/>
                <a:gd name="connsiteX3" fmla="*/ 248009 w 1097711"/>
                <a:gd name="connsiteY3" fmla="*/ 51223 h 314330"/>
                <a:gd name="connsiteX4" fmla="*/ 329960 w 1097711"/>
                <a:gd name="connsiteY4" fmla="*/ 8091 h 314330"/>
                <a:gd name="connsiteX5" fmla="*/ 450730 w 1097711"/>
                <a:gd name="connsiteY5" fmla="*/ 10248 h 314330"/>
                <a:gd name="connsiteX6" fmla="*/ 483079 w 1097711"/>
                <a:gd name="connsiteY6" fmla="*/ 111608 h 314330"/>
                <a:gd name="connsiteX7" fmla="*/ 519742 w 1097711"/>
                <a:gd name="connsiteY7" fmla="*/ 243161 h 314330"/>
                <a:gd name="connsiteX8" fmla="*/ 731089 w 1097711"/>
                <a:gd name="connsiteY8" fmla="*/ 310016 h 314330"/>
                <a:gd name="connsiteX9" fmla="*/ 875582 w 1097711"/>
                <a:gd name="connsiteY9" fmla="*/ 314329 h 314330"/>
                <a:gd name="connsiteX10" fmla="*/ 1097711 w 1097711"/>
                <a:gd name="connsiteY10" fmla="*/ 314330 h 31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7711" h="314330">
                  <a:moveTo>
                    <a:pt x="0" y="310016"/>
                  </a:moveTo>
                  <a:cubicBezTo>
                    <a:pt x="68472" y="316126"/>
                    <a:pt x="117176" y="300671"/>
                    <a:pt x="155276" y="279824"/>
                  </a:cubicBezTo>
                  <a:cubicBezTo>
                    <a:pt x="193376" y="258977"/>
                    <a:pt x="213145" y="223033"/>
                    <a:pt x="228600" y="184933"/>
                  </a:cubicBezTo>
                  <a:cubicBezTo>
                    <a:pt x="244055" y="146833"/>
                    <a:pt x="231116" y="80697"/>
                    <a:pt x="248009" y="51223"/>
                  </a:cubicBezTo>
                  <a:cubicBezTo>
                    <a:pt x="264902" y="21749"/>
                    <a:pt x="296173" y="14920"/>
                    <a:pt x="329960" y="8091"/>
                  </a:cubicBezTo>
                  <a:cubicBezTo>
                    <a:pt x="363747" y="1262"/>
                    <a:pt x="425210" y="-7005"/>
                    <a:pt x="450730" y="10248"/>
                  </a:cubicBezTo>
                  <a:cubicBezTo>
                    <a:pt x="476250" y="27501"/>
                    <a:pt x="471577" y="72789"/>
                    <a:pt x="483079" y="111608"/>
                  </a:cubicBezTo>
                  <a:cubicBezTo>
                    <a:pt x="494581" y="150427"/>
                    <a:pt x="478407" y="210093"/>
                    <a:pt x="519742" y="243161"/>
                  </a:cubicBezTo>
                  <a:cubicBezTo>
                    <a:pt x="561077" y="276229"/>
                    <a:pt x="676095" y="308938"/>
                    <a:pt x="731089" y="310016"/>
                  </a:cubicBezTo>
                  <a:cubicBezTo>
                    <a:pt x="786083" y="311094"/>
                    <a:pt x="794709" y="313610"/>
                    <a:pt x="875582" y="314329"/>
                  </a:cubicBezTo>
                  <a:lnTo>
                    <a:pt x="1097711" y="314330"/>
                  </a:ln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C822D4C-0483-C1AC-070E-F4CB81BA80AE}"/>
                </a:ext>
              </a:extLst>
            </p:cNvPr>
            <p:cNvCxnSpPr>
              <a:cxnSpLocks/>
            </p:cNvCxnSpPr>
            <p:nvPr/>
          </p:nvCxnSpPr>
          <p:spPr>
            <a:xfrm>
              <a:off x="3263585" y="5537312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48A929B-28BA-322B-AA7F-0167586DBB56}"/>
                </a:ext>
              </a:extLst>
            </p:cNvPr>
            <p:cNvCxnSpPr>
              <a:cxnSpLocks/>
            </p:cNvCxnSpPr>
            <p:nvPr/>
          </p:nvCxnSpPr>
          <p:spPr>
            <a:xfrm>
              <a:off x="3263585" y="5915435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EB48430-1438-4168-C4D0-E4AAD00DC8F6}"/>
              </a:ext>
            </a:extLst>
          </p:cNvPr>
          <p:cNvGrpSpPr/>
          <p:nvPr/>
        </p:nvGrpSpPr>
        <p:grpSpPr>
          <a:xfrm>
            <a:off x="2759603" y="1646732"/>
            <a:ext cx="1498676" cy="602633"/>
            <a:chOff x="2514247" y="952811"/>
            <a:chExt cx="1498676" cy="602633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CFC023E-D886-EC0B-FB98-0C1482DC32FD}"/>
                </a:ext>
              </a:extLst>
            </p:cNvPr>
            <p:cNvCxnSpPr>
              <a:cxnSpLocks/>
            </p:cNvCxnSpPr>
            <p:nvPr/>
          </p:nvCxnSpPr>
          <p:spPr>
            <a:xfrm>
              <a:off x="3268712" y="1302898"/>
              <a:ext cx="410736" cy="0"/>
            </a:xfrm>
            <a:prstGeom prst="line">
              <a:avLst/>
            </a:pr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7E6D16F8-7431-4144-E847-A2FEE19A96C9}"/>
                </a:ext>
              </a:extLst>
            </p:cNvPr>
            <p:cNvSpPr txBox="1"/>
            <p:nvPr/>
          </p:nvSpPr>
          <p:spPr>
            <a:xfrm>
              <a:off x="3652770" y="1216890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60ECF1-D428-F216-43B7-52647B95679E}"/>
                </a:ext>
              </a:extLst>
            </p:cNvPr>
            <p:cNvSpPr/>
            <p:nvPr/>
          </p:nvSpPr>
          <p:spPr>
            <a:xfrm>
              <a:off x="2521070" y="978753"/>
              <a:ext cx="1197035" cy="328149"/>
            </a:xfrm>
            <a:custGeom>
              <a:avLst/>
              <a:gdLst>
                <a:gd name="connsiteX0" fmla="*/ 0 w 1197035"/>
                <a:gd name="connsiteY0" fmla="*/ 6815 h 328149"/>
                <a:gd name="connsiteX1" fmla="*/ 334273 w 1197035"/>
                <a:gd name="connsiteY1" fmla="*/ 15441 h 328149"/>
                <a:gd name="connsiteX2" fmla="*/ 489549 w 1197035"/>
                <a:gd name="connsiteY2" fmla="*/ 142681 h 328149"/>
                <a:gd name="connsiteX3" fmla="*/ 580126 w 1197035"/>
                <a:gd name="connsiteY3" fmla="*/ 289330 h 328149"/>
                <a:gd name="connsiteX4" fmla="*/ 769907 w 1197035"/>
                <a:gd name="connsiteY4" fmla="*/ 319522 h 328149"/>
                <a:gd name="connsiteX5" fmla="*/ 1168879 w 1197035"/>
                <a:gd name="connsiteY5" fmla="*/ 323836 h 328149"/>
                <a:gd name="connsiteX6" fmla="*/ 1164566 w 1197035"/>
                <a:gd name="connsiteY6" fmla="*/ 323836 h 328149"/>
                <a:gd name="connsiteX7" fmla="*/ 1164566 w 1197035"/>
                <a:gd name="connsiteY7" fmla="*/ 323836 h 328149"/>
                <a:gd name="connsiteX8" fmla="*/ 1164566 w 1197035"/>
                <a:gd name="connsiteY8" fmla="*/ 323836 h 328149"/>
                <a:gd name="connsiteX9" fmla="*/ 1166722 w 1197035"/>
                <a:gd name="connsiteY9" fmla="*/ 328149 h 32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7035" h="328149">
                  <a:moveTo>
                    <a:pt x="0" y="6815"/>
                  </a:moveTo>
                  <a:cubicBezTo>
                    <a:pt x="126341" y="-194"/>
                    <a:pt x="252682" y="-7203"/>
                    <a:pt x="334273" y="15441"/>
                  </a:cubicBezTo>
                  <a:cubicBezTo>
                    <a:pt x="415864" y="38085"/>
                    <a:pt x="448574" y="97033"/>
                    <a:pt x="489549" y="142681"/>
                  </a:cubicBezTo>
                  <a:cubicBezTo>
                    <a:pt x="530524" y="188329"/>
                    <a:pt x="533400" y="259857"/>
                    <a:pt x="580126" y="289330"/>
                  </a:cubicBezTo>
                  <a:cubicBezTo>
                    <a:pt x="626852" y="318803"/>
                    <a:pt x="671782" y="313771"/>
                    <a:pt x="769907" y="319522"/>
                  </a:cubicBezTo>
                  <a:cubicBezTo>
                    <a:pt x="868032" y="325273"/>
                    <a:pt x="1168879" y="323836"/>
                    <a:pt x="1168879" y="323836"/>
                  </a:cubicBezTo>
                  <a:cubicBezTo>
                    <a:pt x="1234655" y="324555"/>
                    <a:pt x="1164566" y="323836"/>
                    <a:pt x="1164566" y="323836"/>
                  </a:cubicBezTo>
                  <a:lnTo>
                    <a:pt x="1164566" y="323836"/>
                  </a:lnTo>
                  <a:lnTo>
                    <a:pt x="1164566" y="323836"/>
                  </a:lnTo>
                  <a:lnTo>
                    <a:pt x="1166722" y="328149"/>
                  </a:ln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39F7685-B633-66C8-DCF7-5D7DEFE073D5}"/>
                </a:ext>
              </a:extLst>
            </p:cNvPr>
            <p:cNvCxnSpPr>
              <a:cxnSpLocks/>
            </p:cNvCxnSpPr>
            <p:nvPr/>
          </p:nvCxnSpPr>
          <p:spPr>
            <a:xfrm>
              <a:off x="2514247" y="952811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D693EC5-8E32-47C9-A39E-A6EC28E88B1C}"/>
                </a:ext>
              </a:extLst>
            </p:cNvPr>
            <p:cNvCxnSpPr>
              <a:cxnSpLocks/>
            </p:cNvCxnSpPr>
            <p:nvPr/>
          </p:nvCxnSpPr>
          <p:spPr>
            <a:xfrm>
              <a:off x="2514247" y="1330934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FF077D-0DB2-C2A2-A7C8-9A9DB8A59F64}"/>
              </a:ext>
            </a:extLst>
          </p:cNvPr>
          <p:cNvGrpSpPr/>
          <p:nvPr/>
        </p:nvGrpSpPr>
        <p:grpSpPr>
          <a:xfrm>
            <a:off x="2023709" y="3319946"/>
            <a:ext cx="1498676" cy="613876"/>
            <a:chOff x="1282783" y="3319946"/>
            <a:chExt cx="1498676" cy="613876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5DFDF9B-8206-4AF2-FA57-38B2C9DDE0CC}"/>
                </a:ext>
              </a:extLst>
            </p:cNvPr>
            <p:cNvSpPr txBox="1"/>
            <p:nvPr/>
          </p:nvSpPr>
          <p:spPr>
            <a:xfrm>
              <a:off x="2421306" y="3595268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97015E9-34C2-5D70-F8D6-F8CE9F22E2A1}"/>
                </a:ext>
              </a:extLst>
            </p:cNvPr>
            <p:cNvSpPr/>
            <p:nvPr/>
          </p:nvSpPr>
          <p:spPr>
            <a:xfrm>
              <a:off x="1352190" y="3351478"/>
              <a:ext cx="1082616" cy="314748"/>
            </a:xfrm>
            <a:custGeom>
              <a:avLst/>
              <a:gdLst>
                <a:gd name="connsiteX0" fmla="*/ 0 w 1091242"/>
                <a:gd name="connsiteY0" fmla="*/ 306480 h 319388"/>
                <a:gd name="connsiteX1" fmla="*/ 161745 w 1091242"/>
                <a:gd name="connsiteY1" fmla="*/ 312950 h 319388"/>
                <a:gd name="connsiteX2" fmla="*/ 245853 w 1091242"/>
                <a:gd name="connsiteY2" fmla="*/ 226686 h 319388"/>
                <a:gd name="connsiteX3" fmla="*/ 254479 w 1091242"/>
                <a:gd name="connsiteY3" fmla="*/ 92976 h 319388"/>
                <a:gd name="connsiteX4" fmla="*/ 327804 w 1091242"/>
                <a:gd name="connsiteY4" fmla="*/ 11025 h 319388"/>
                <a:gd name="connsiteX5" fmla="*/ 508959 w 1091242"/>
                <a:gd name="connsiteY5" fmla="*/ 6712 h 319388"/>
                <a:gd name="connsiteX6" fmla="*/ 685800 w 1091242"/>
                <a:gd name="connsiteY6" fmla="*/ 6712 h 319388"/>
                <a:gd name="connsiteX7" fmla="*/ 765594 w 1091242"/>
                <a:gd name="connsiteY7" fmla="*/ 95133 h 319388"/>
                <a:gd name="connsiteX8" fmla="*/ 810883 w 1091242"/>
                <a:gd name="connsiteY8" fmla="*/ 269818 h 319388"/>
                <a:gd name="connsiteX9" fmla="*/ 955376 w 1091242"/>
                <a:gd name="connsiteY9" fmla="*/ 306480 h 319388"/>
                <a:gd name="connsiteX10" fmla="*/ 1091242 w 1091242"/>
                <a:gd name="connsiteY10" fmla="*/ 306480 h 319388"/>
                <a:gd name="connsiteX0" fmla="*/ 0 w 1091242"/>
                <a:gd name="connsiteY0" fmla="*/ 306480 h 313127"/>
                <a:gd name="connsiteX1" fmla="*/ 125082 w 1091242"/>
                <a:gd name="connsiteY1" fmla="*/ 302167 h 313127"/>
                <a:gd name="connsiteX2" fmla="*/ 245853 w 1091242"/>
                <a:gd name="connsiteY2" fmla="*/ 226686 h 313127"/>
                <a:gd name="connsiteX3" fmla="*/ 254479 w 1091242"/>
                <a:gd name="connsiteY3" fmla="*/ 92976 h 313127"/>
                <a:gd name="connsiteX4" fmla="*/ 327804 w 1091242"/>
                <a:gd name="connsiteY4" fmla="*/ 11025 h 313127"/>
                <a:gd name="connsiteX5" fmla="*/ 508959 w 1091242"/>
                <a:gd name="connsiteY5" fmla="*/ 6712 h 313127"/>
                <a:gd name="connsiteX6" fmla="*/ 685800 w 1091242"/>
                <a:gd name="connsiteY6" fmla="*/ 6712 h 313127"/>
                <a:gd name="connsiteX7" fmla="*/ 765594 w 1091242"/>
                <a:gd name="connsiteY7" fmla="*/ 95133 h 313127"/>
                <a:gd name="connsiteX8" fmla="*/ 810883 w 1091242"/>
                <a:gd name="connsiteY8" fmla="*/ 269818 h 313127"/>
                <a:gd name="connsiteX9" fmla="*/ 955376 w 1091242"/>
                <a:gd name="connsiteY9" fmla="*/ 306480 h 313127"/>
                <a:gd name="connsiteX10" fmla="*/ 1091242 w 1091242"/>
                <a:gd name="connsiteY10" fmla="*/ 306480 h 313127"/>
                <a:gd name="connsiteX0" fmla="*/ 0 w 1091242"/>
                <a:gd name="connsiteY0" fmla="*/ 306480 h 313610"/>
                <a:gd name="connsiteX1" fmla="*/ 125082 w 1091242"/>
                <a:gd name="connsiteY1" fmla="*/ 302167 h 313610"/>
                <a:gd name="connsiteX2" fmla="*/ 219974 w 1091242"/>
                <a:gd name="connsiteY2" fmla="*/ 218060 h 313610"/>
                <a:gd name="connsiteX3" fmla="*/ 254479 w 1091242"/>
                <a:gd name="connsiteY3" fmla="*/ 92976 h 313610"/>
                <a:gd name="connsiteX4" fmla="*/ 327804 w 1091242"/>
                <a:gd name="connsiteY4" fmla="*/ 11025 h 313610"/>
                <a:gd name="connsiteX5" fmla="*/ 508959 w 1091242"/>
                <a:gd name="connsiteY5" fmla="*/ 6712 h 313610"/>
                <a:gd name="connsiteX6" fmla="*/ 685800 w 1091242"/>
                <a:gd name="connsiteY6" fmla="*/ 6712 h 313610"/>
                <a:gd name="connsiteX7" fmla="*/ 765594 w 1091242"/>
                <a:gd name="connsiteY7" fmla="*/ 95133 h 313610"/>
                <a:gd name="connsiteX8" fmla="*/ 810883 w 1091242"/>
                <a:gd name="connsiteY8" fmla="*/ 269818 h 313610"/>
                <a:gd name="connsiteX9" fmla="*/ 955376 w 1091242"/>
                <a:gd name="connsiteY9" fmla="*/ 306480 h 313610"/>
                <a:gd name="connsiteX10" fmla="*/ 1091242 w 1091242"/>
                <a:gd name="connsiteY10" fmla="*/ 306480 h 313610"/>
                <a:gd name="connsiteX0" fmla="*/ 0 w 1091242"/>
                <a:gd name="connsiteY0" fmla="*/ 306480 h 313610"/>
                <a:gd name="connsiteX1" fmla="*/ 125082 w 1091242"/>
                <a:gd name="connsiteY1" fmla="*/ 302167 h 313610"/>
                <a:gd name="connsiteX2" fmla="*/ 219974 w 1091242"/>
                <a:gd name="connsiteY2" fmla="*/ 218060 h 313610"/>
                <a:gd name="connsiteX3" fmla="*/ 254479 w 1091242"/>
                <a:gd name="connsiteY3" fmla="*/ 92976 h 313610"/>
                <a:gd name="connsiteX4" fmla="*/ 327804 w 1091242"/>
                <a:gd name="connsiteY4" fmla="*/ 11025 h 313610"/>
                <a:gd name="connsiteX5" fmla="*/ 508959 w 1091242"/>
                <a:gd name="connsiteY5" fmla="*/ 6712 h 313610"/>
                <a:gd name="connsiteX6" fmla="*/ 685800 w 1091242"/>
                <a:gd name="connsiteY6" fmla="*/ 6712 h 313610"/>
                <a:gd name="connsiteX7" fmla="*/ 765594 w 1091242"/>
                <a:gd name="connsiteY7" fmla="*/ 95133 h 313610"/>
                <a:gd name="connsiteX8" fmla="*/ 810883 w 1091242"/>
                <a:gd name="connsiteY8" fmla="*/ 269818 h 313610"/>
                <a:gd name="connsiteX9" fmla="*/ 955376 w 1091242"/>
                <a:gd name="connsiteY9" fmla="*/ 306480 h 313610"/>
                <a:gd name="connsiteX10" fmla="*/ 1091242 w 1091242"/>
                <a:gd name="connsiteY10" fmla="*/ 306480 h 313610"/>
                <a:gd name="connsiteX0" fmla="*/ 0 w 1091242"/>
                <a:gd name="connsiteY0" fmla="*/ 306480 h 312727"/>
                <a:gd name="connsiteX1" fmla="*/ 118612 w 1091242"/>
                <a:gd name="connsiteY1" fmla="*/ 300010 h 312727"/>
                <a:gd name="connsiteX2" fmla="*/ 219974 w 1091242"/>
                <a:gd name="connsiteY2" fmla="*/ 218060 h 312727"/>
                <a:gd name="connsiteX3" fmla="*/ 254479 w 1091242"/>
                <a:gd name="connsiteY3" fmla="*/ 92976 h 312727"/>
                <a:gd name="connsiteX4" fmla="*/ 327804 w 1091242"/>
                <a:gd name="connsiteY4" fmla="*/ 11025 h 312727"/>
                <a:gd name="connsiteX5" fmla="*/ 508959 w 1091242"/>
                <a:gd name="connsiteY5" fmla="*/ 6712 h 312727"/>
                <a:gd name="connsiteX6" fmla="*/ 685800 w 1091242"/>
                <a:gd name="connsiteY6" fmla="*/ 6712 h 312727"/>
                <a:gd name="connsiteX7" fmla="*/ 765594 w 1091242"/>
                <a:gd name="connsiteY7" fmla="*/ 95133 h 312727"/>
                <a:gd name="connsiteX8" fmla="*/ 810883 w 1091242"/>
                <a:gd name="connsiteY8" fmla="*/ 269818 h 312727"/>
                <a:gd name="connsiteX9" fmla="*/ 955376 w 1091242"/>
                <a:gd name="connsiteY9" fmla="*/ 306480 h 312727"/>
                <a:gd name="connsiteX10" fmla="*/ 1091242 w 1091242"/>
                <a:gd name="connsiteY10" fmla="*/ 306480 h 312727"/>
                <a:gd name="connsiteX0" fmla="*/ 0 w 1091242"/>
                <a:gd name="connsiteY0" fmla="*/ 306480 h 311534"/>
                <a:gd name="connsiteX1" fmla="*/ 118612 w 1091242"/>
                <a:gd name="connsiteY1" fmla="*/ 300010 h 311534"/>
                <a:gd name="connsiteX2" fmla="*/ 219974 w 1091242"/>
                <a:gd name="connsiteY2" fmla="*/ 218060 h 311534"/>
                <a:gd name="connsiteX3" fmla="*/ 254479 w 1091242"/>
                <a:gd name="connsiteY3" fmla="*/ 92976 h 311534"/>
                <a:gd name="connsiteX4" fmla="*/ 327804 w 1091242"/>
                <a:gd name="connsiteY4" fmla="*/ 11025 h 311534"/>
                <a:gd name="connsiteX5" fmla="*/ 508959 w 1091242"/>
                <a:gd name="connsiteY5" fmla="*/ 6712 h 311534"/>
                <a:gd name="connsiteX6" fmla="*/ 685800 w 1091242"/>
                <a:gd name="connsiteY6" fmla="*/ 6712 h 311534"/>
                <a:gd name="connsiteX7" fmla="*/ 765594 w 1091242"/>
                <a:gd name="connsiteY7" fmla="*/ 95133 h 311534"/>
                <a:gd name="connsiteX8" fmla="*/ 810883 w 1091242"/>
                <a:gd name="connsiteY8" fmla="*/ 269818 h 311534"/>
                <a:gd name="connsiteX9" fmla="*/ 955376 w 1091242"/>
                <a:gd name="connsiteY9" fmla="*/ 306480 h 311534"/>
                <a:gd name="connsiteX10" fmla="*/ 1091242 w 1091242"/>
                <a:gd name="connsiteY10" fmla="*/ 306480 h 311534"/>
                <a:gd name="connsiteX0" fmla="*/ 0 w 1091242"/>
                <a:gd name="connsiteY0" fmla="*/ 306480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91242"/>
                <a:gd name="connsiteY0" fmla="*/ 297854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91242"/>
                <a:gd name="connsiteY0" fmla="*/ 297854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82616"/>
                <a:gd name="connsiteY0" fmla="*/ 310794 h 310794"/>
                <a:gd name="connsiteX1" fmla="*/ 101360 w 1082616"/>
                <a:gd name="connsiteY1" fmla="*/ 278444 h 310794"/>
                <a:gd name="connsiteX2" fmla="*/ 211348 w 1082616"/>
                <a:gd name="connsiteY2" fmla="*/ 218060 h 310794"/>
                <a:gd name="connsiteX3" fmla="*/ 245853 w 1082616"/>
                <a:gd name="connsiteY3" fmla="*/ 92976 h 310794"/>
                <a:gd name="connsiteX4" fmla="*/ 319178 w 1082616"/>
                <a:gd name="connsiteY4" fmla="*/ 11025 h 310794"/>
                <a:gd name="connsiteX5" fmla="*/ 500333 w 1082616"/>
                <a:gd name="connsiteY5" fmla="*/ 6712 h 310794"/>
                <a:gd name="connsiteX6" fmla="*/ 677174 w 1082616"/>
                <a:gd name="connsiteY6" fmla="*/ 6712 h 310794"/>
                <a:gd name="connsiteX7" fmla="*/ 756968 w 1082616"/>
                <a:gd name="connsiteY7" fmla="*/ 95133 h 310794"/>
                <a:gd name="connsiteX8" fmla="*/ 802257 w 1082616"/>
                <a:gd name="connsiteY8" fmla="*/ 269818 h 310794"/>
                <a:gd name="connsiteX9" fmla="*/ 946750 w 1082616"/>
                <a:gd name="connsiteY9" fmla="*/ 306480 h 310794"/>
                <a:gd name="connsiteX10" fmla="*/ 1082616 w 1082616"/>
                <a:gd name="connsiteY10" fmla="*/ 306480 h 310794"/>
                <a:gd name="connsiteX0" fmla="*/ 0 w 1082616"/>
                <a:gd name="connsiteY0" fmla="*/ 310794 h 311063"/>
                <a:gd name="connsiteX1" fmla="*/ 120769 w 1082616"/>
                <a:gd name="connsiteY1" fmla="*/ 300010 h 311063"/>
                <a:gd name="connsiteX2" fmla="*/ 211348 w 1082616"/>
                <a:gd name="connsiteY2" fmla="*/ 218060 h 311063"/>
                <a:gd name="connsiteX3" fmla="*/ 245853 w 1082616"/>
                <a:gd name="connsiteY3" fmla="*/ 92976 h 311063"/>
                <a:gd name="connsiteX4" fmla="*/ 319178 w 1082616"/>
                <a:gd name="connsiteY4" fmla="*/ 11025 h 311063"/>
                <a:gd name="connsiteX5" fmla="*/ 500333 w 1082616"/>
                <a:gd name="connsiteY5" fmla="*/ 6712 h 311063"/>
                <a:gd name="connsiteX6" fmla="*/ 677174 w 1082616"/>
                <a:gd name="connsiteY6" fmla="*/ 6712 h 311063"/>
                <a:gd name="connsiteX7" fmla="*/ 756968 w 1082616"/>
                <a:gd name="connsiteY7" fmla="*/ 95133 h 311063"/>
                <a:gd name="connsiteX8" fmla="*/ 802257 w 1082616"/>
                <a:gd name="connsiteY8" fmla="*/ 269818 h 311063"/>
                <a:gd name="connsiteX9" fmla="*/ 946750 w 1082616"/>
                <a:gd name="connsiteY9" fmla="*/ 306480 h 311063"/>
                <a:gd name="connsiteX10" fmla="*/ 1082616 w 1082616"/>
                <a:gd name="connsiteY10" fmla="*/ 306480 h 311063"/>
                <a:gd name="connsiteX0" fmla="*/ 0 w 1082616"/>
                <a:gd name="connsiteY0" fmla="*/ 310794 h 310794"/>
                <a:gd name="connsiteX1" fmla="*/ 116456 w 1082616"/>
                <a:gd name="connsiteY1" fmla="*/ 293540 h 310794"/>
                <a:gd name="connsiteX2" fmla="*/ 211348 w 1082616"/>
                <a:gd name="connsiteY2" fmla="*/ 218060 h 310794"/>
                <a:gd name="connsiteX3" fmla="*/ 245853 w 1082616"/>
                <a:gd name="connsiteY3" fmla="*/ 92976 h 310794"/>
                <a:gd name="connsiteX4" fmla="*/ 319178 w 1082616"/>
                <a:gd name="connsiteY4" fmla="*/ 11025 h 310794"/>
                <a:gd name="connsiteX5" fmla="*/ 500333 w 1082616"/>
                <a:gd name="connsiteY5" fmla="*/ 6712 h 310794"/>
                <a:gd name="connsiteX6" fmla="*/ 677174 w 1082616"/>
                <a:gd name="connsiteY6" fmla="*/ 6712 h 310794"/>
                <a:gd name="connsiteX7" fmla="*/ 756968 w 1082616"/>
                <a:gd name="connsiteY7" fmla="*/ 95133 h 310794"/>
                <a:gd name="connsiteX8" fmla="*/ 802257 w 1082616"/>
                <a:gd name="connsiteY8" fmla="*/ 269818 h 310794"/>
                <a:gd name="connsiteX9" fmla="*/ 946750 w 1082616"/>
                <a:gd name="connsiteY9" fmla="*/ 306480 h 310794"/>
                <a:gd name="connsiteX10" fmla="*/ 1082616 w 1082616"/>
                <a:gd name="connsiteY10" fmla="*/ 306480 h 310794"/>
                <a:gd name="connsiteX0" fmla="*/ 0 w 1082616"/>
                <a:gd name="connsiteY0" fmla="*/ 314748 h 314748"/>
                <a:gd name="connsiteX1" fmla="*/ 116456 w 1082616"/>
                <a:gd name="connsiteY1" fmla="*/ 297494 h 314748"/>
                <a:gd name="connsiteX2" fmla="*/ 211348 w 1082616"/>
                <a:gd name="connsiteY2" fmla="*/ 222014 h 314748"/>
                <a:gd name="connsiteX3" fmla="*/ 245853 w 1082616"/>
                <a:gd name="connsiteY3" fmla="*/ 96930 h 314748"/>
                <a:gd name="connsiteX4" fmla="*/ 319178 w 1082616"/>
                <a:gd name="connsiteY4" fmla="*/ 14979 h 314748"/>
                <a:gd name="connsiteX5" fmla="*/ 500333 w 1082616"/>
                <a:gd name="connsiteY5" fmla="*/ 2040 h 314748"/>
                <a:gd name="connsiteX6" fmla="*/ 677174 w 1082616"/>
                <a:gd name="connsiteY6" fmla="*/ 10666 h 314748"/>
                <a:gd name="connsiteX7" fmla="*/ 756968 w 1082616"/>
                <a:gd name="connsiteY7" fmla="*/ 99087 h 314748"/>
                <a:gd name="connsiteX8" fmla="*/ 802257 w 1082616"/>
                <a:gd name="connsiteY8" fmla="*/ 273772 h 314748"/>
                <a:gd name="connsiteX9" fmla="*/ 946750 w 1082616"/>
                <a:gd name="connsiteY9" fmla="*/ 310434 h 314748"/>
                <a:gd name="connsiteX10" fmla="*/ 1082616 w 1082616"/>
                <a:gd name="connsiteY10" fmla="*/ 310434 h 3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616" h="314748">
                  <a:moveTo>
                    <a:pt x="0" y="314748"/>
                  </a:moveTo>
                  <a:cubicBezTo>
                    <a:pt x="53916" y="313849"/>
                    <a:pt x="81231" y="312950"/>
                    <a:pt x="116456" y="297494"/>
                  </a:cubicBezTo>
                  <a:cubicBezTo>
                    <a:pt x="151681" y="282038"/>
                    <a:pt x="189782" y="255441"/>
                    <a:pt x="211348" y="222014"/>
                  </a:cubicBezTo>
                  <a:cubicBezTo>
                    <a:pt x="232914" y="188587"/>
                    <a:pt x="227881" y="131436"/>
                    <a:pt x="245853" y="96930"/>
                  </a:cubicBezTo>
                  <a:cubicBezTo>
                    <a:pt x="263825" y="62424"/>
                    <a:pt x="276765" y="30794"/>
                    <a:pt x="319178" y="14979"/>
                  </a:cubicBezTo>
                  <a:cubicBezTo>
                    <a:pt x="361591" y="-836"/>
                    <a:pt x="440667" y="2759"/>
                    <a:pt x="500333" y="2040"/>
                  </a:cubicBezTo>
                  <a:cubicBezTo>
                    <a:pt x="559999" y="1321"/>
                    <a:pt x="634402" y="-5508"/>
                    <a:pt x="677174" y="10666"/>
                  </a:cubicBezTo>
                  <a:cubicBezTo>
                    <a:pt x="719946" y="26840"/>
                    <a:pt x="736121" y="55236"/>
                    <a:pt x="756968" y="99087"/>
                  </a:cubicBezTo>
                  <a:cubicBezTo>
                    <a:pt x="777815" y="142938"/>
                    <a:pt x="770627" y="238547"/>
                    <a:pt x="802257" y="273772"/>
                  </a:cubicBezTo>
                  <a:cubicBezTo>
                    <a:pt x="833887" y="308996"/>
                    <a:pt x="900024" y="304324"/>
                    <a:pt x="946750" y="310434"/>
                  </a:cubicBezTo>
                  <a:cubicBezTo>
                    <a:pt x="993476" y="316544"/>
                    <a:pt x="1038046" y="313489"/>
                    <a:pt x="1082616" y="310434"/>
                  </a:cubicBez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02489224-C8CF-5EA5-77DF-B64D52DA0F93}"/>
                </a:ext>
              </a:extLst>
            </p:cNvPr>
            <p:cNvCxnSpPr>
              <a:cxnSpLocks/>
            </p:cNvCxnSpPr>
            <p:nvPr/>
          </p:nvCxnSpPr>
          <p:spPr>
            <a:xfrm>
              <a:off x="1282783" y="3319946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83C74CE-D917-BF65-AA1D-F8410C61395B}"/>
                </a:ext>
              </a:extLst>
            </p:cNvPr>
            <p:cNvCxnSpPr>
              <a:cxnSpLocks/>
            </p:cNvCxnSpPr>
            <p:nvPr/>
          </p:nvCxnSpPr>
          <p:spPr>
            <a:xfrm>
              <a:off x="1282783" y="3698069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86379C-2921-7AC7-BAAD-2C172EAFF49D}"/>
              </a:ext>
            </a:extLst>
          </p:cNvPr>
          <p:cNvGrpSpPr/>
          <p:nvPr/>
        </p:nvGrpSpPr>
        <p:grpSpPr>
          <a:xfrm>
            <a:off x="7824051" y="4893676"/>
            <a:ext cx="1498676" cy="613876"/>
            <a:chOff x="7614943" y="5537312"/>
            <a:chExt cx="1498676" cy="613876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9111BDB-06F9-F4E3-CA09-239093EBD323}"/>
                </a:ext>
              </a:extLst>
            </p:cNvPr>
            <p:cNvSpPr txBox="1"/>
            <p:nvPr/>
          </p:nvSpPr>
          <p:spPr>
            <a:xfrm>
              <a:off x="8753466" y="5812634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A4BA560-A59E-C6FE-D204-BCD4FCA15ACC}"/>
                </a:ext>
              </a:extLst>
            </p:cNvPr>
            <p:cNvSpPr/>
            <p:nvPr/>
          </p:nvSpPr>
          <p:spPr>
            <a:xfrm>
              <a:off x="7699076" y="5564001"/>
              <a:ext cx="1071832" cy="319213"/>
            </a:xfrm>
            <a:custGeom>
              <a:avLst/>
              <a:gdLst>
                <a:gd name="connsiteX0" fmla="*/ 0 w 1084772"/>
                <a:gd name="connsiteY0" fmla="*/ 306274 h 319032"/>
                <a:gd name="connsiteX1" fmla="*/ 386032 w 1084772"/>
                <a:gd name="connsiteY1" fmla="*/ 310588 h 319032"/>
                <a:gd name="connsiteX2" fmla="*/ 461513 w 1084772"/>
                <a:gd name="connsiteY2" fmla="*/ 209227 h 319032"/>
                <a:gd name="connsiteX3" fmla="*/ 500332 w 1084772"/>
                <a:gd name="connsiteY3" fmla="*/ 47482 h 319032"/>
                <a:gd name="connsiteX4" fmla="*/ 614632 w 1084772"/>
                <a:gd name="connsiteY4" fmla="*/ 8663 h 319032"/>
                <a:gd name="connsiteX5" fmla="*/ 767751 w 1084772"/>
                <a:gd name="connsiteY5" fmla="*/ 25916 h 319032"/>
                <a:gd name="connsiteX6" fmla="*/ 817353 w 1084772"/>
                <a:gd name="connsiteY6" fmla="*/ 263142 h 319032"/>
                <a:gd name="connsiteX7" fmla="*/ 1084772 w 1084772"/>
                <a:gd name="connsiteY7" fmla="*/ 312744 h 319032"/>
                <a:gd name="connsiteX0" fmla="*/ 0 w 1071832"/>
                <a:gd name="connsiteY0" fmla="*/ 319213 h 325895"/>
                <a:gd name="connsiteX1" fmla="*/ 373092 w 1071832"/>
                <a:gd name="connsiteY1" fmla="*/ 310588 h 325895"/>
                <a:gd name="connsiteX2" fmla="*/ 448573 w 1071832"/>
                <a:gd name="connsiteY2" fmla="*/ 209227 h 325895"/>
                <a:gd name="connsiteX3" fmla="*/ 487392 w 1071832"/>
                <a:gd name="connsiteY3" fmla="*/ 47482 h 325895"/>
                <a:gd name="connsiteX4" fmla="*/ 601692 w 1071832"/>
                <a:gd name="connsiteY4" fmla="*/ 8663 h 325895"/>
                <a:gd name="connsiteX5" fmla="*/ 754811 w 1071832"/>
                <a:gd name="connsiteY5" fmla="*/ 25916 h 325895"/>
                <a:gd name="connsiteX6" fmla="*/ 804413 w 1071832"/>
                <a:gd name="connsiteY6" fmla="*/ 263142 h 325895"/>
                <a:gd name="connsiteX7" fmla="*/ 1071832 w 1071832"/>
                <a:gd name="connsiteY7" fmla="*/ 312744 h 325895"/>
                <a:gd name="connsiteX0" fmla="*/ 0 w 1071832"/>
                <a:gd name="connsiteY0" fmla="*/ 319213 h 319213"/>
                <a:gd name="connsiteX1" fmla="*/ 373092 w 1071832"/>
                <a:gd name="connsiteY1" fmla="*/ 310588 h 319213"/>
                <a:gd name="connsiteX2" fmla="*/ 448573 w 1071832"/>
                <a:gd name="connsiteY2" fmla="*/ 209227 h 319213"/>
                <a:gd name="connsiteX3" fmla="*/ 487392 w 1071832"/>
                <a:gd name="connsiteY3" fmla="*/ 47482 h 319213"/>
                <a:gd name="connsiteX4" fmla="*/ 601692 w 1071832"/>
                <a:gd name="connsiteY4" fmla="*/ 8663 h 319213"/>
                <a:gd name="connsiteX5" fmla="*/ 754811 w 1071832"/>
                <a:gd name="connsiteY5" fmla="*/ 25916 h 319213"/>
                <a:gd name="connsiteX6" fmla="*/ 804413 w 1071832"/>
                <a:gd name="connsiteY6" fmla="*/ 263142 h 319213"/>
                <a:gd name="connsiteX7" fmla="*/ 1071832 w 1071832"/>
                <a:gd name="connsiteY7" fmla="*/ 312744 h 319213"/>
                <a:gd name="connsiteX0" fmla="*/ 0 w 1071832"/>
                <a:gd name="connsiteY0" fmla="*/ 319213 h 319213"/>
                <a:gd name="connsiteX1" fmla="*/ 373092 w 1071832"/>
                <a:gd name="connsiteY1" fmla="*/ 310588 h 319213"/>
                <a:gd name="connsiteX2" fmla="*/ 381718 w 1071832"/>
                <a:gd name="connsiteY2" fmla="*/ 297648 h 319213"/>
                <a:gd name="connsiteX3" fmla="*/ 448573 w 1071832"/>
                <a:gd name="connsiteY3" fmla="*/ 209227 h 319213"/>
                <a:gd name="connsiteX4" fmla="*/ 487392 w 1071832"/>
                <a:gd name="connsiteY4" fmla="*/ 47482 h 319213"/>
                <a:gd name="connsiteX5" fmla="*/ 601692 w 1071832"/>
                <a:gd name="connsiteY5" fmla="*/ 8663 h 319213"/>
                <a:gd name="connsiteX6" fmla="*/ 754811 w 1071832"/>
                <a:gd name="connsiteY6" fmla="*/ 25916 h 319213"/>
                <a:gd name="connsiteX7" fmla="*/ 804413 w 1071832"/>
                <a:gd name="connsiteY7" fmla="*/ 263142 h 319213"/>
                <a:gd name="connsiteX8" fmla="*/ 1071832 w 1071832"/>
                <a:gd name="connsiteY8" fmla="*/ 312744 h 319213"/>
                <a:gd name="connsiteX0" fmla="*/ 0 w 1071832"/>
                <a:gd name="connsiteY0" fmla="*/ 319213 h 319213"/>
                <a:gd name="connsiteX1" fmla="*/ 373092 w 1071832"/>
                <a:gd name="connsiteY1" fmla="*/ 310588 h 319213"/>
                <a:gd name="connsiteX2" fmla="*/ 398971 w 1071832"/>
                <a:gd name="connsiteY2" fmla="*/ 293335 h 319213"/>
                <a:gd name="connsiteX3" fmla="*/ 448573 w 1071832"/>
                <a:gd name="connsiteY3" fmla="*/ 209227 h 319213"/>
                <a:gd name="connsiteX4" fmla="*/ 487392 w 1071832"/>
                <a:gd name="connsiteY4" fmla="*/ 47482 h 319213"/>
                <a:gd name="connsiteX5" fmla="*/ 601692 w 1071832"/>
                <a:gd name="connsiteY5" fmla="*/ 8663 h 319213"/>
                <a:gd name="connsiteX6" fmla="*/ 754811 w 1071832"/>
                <a:gd name="connsiteY6" fmla="*/ 25916 h 319213"/>
                <a:gd name="connsiteX7" fmla="*/ 804413 w 1071832"/>
                <a:gd name="connsiteY7" fmla="*/ 263142 h 319213"/>
                <a:gd name="connsiteX8" fmla="*/ 1071832 w 1071832"/>
                <a:gd name="connsiteY8" fmla="*/ 312744 h 319213"/>
                <a:gd name="connsiteX0" fmla="*/ 0 w 1071832"/>
                <a:gd name="connsiteY0" fmla="*/ 319213 h 373636"/>
                <a:gd name="connsiteX1" fmla="*/ 373092 w 1071832"/>
                <a:gd name="connsiteY1" fmla="*/ 310588 h 373636"/>
                <a:gd name="connsiteX2" fmla="*/ 452886 w 1071832"/>
                <a:gd name="connsiteY2" fmla="*/ 370973 h 373636"/>
                <a:gd name="connsiteX3" fmla="*/ 448573 w 1071832"/>
                <a:gd name="connsiteY3" fmla="*/ 209227 h 373636"/>
                <a:gd name="connsiteX4" fmla="*/ 487392 w 1071832"/>
                <a:gd name="connsiteY4" fmla="*/ 47482 h 373636"/>
                <a:gd name="connsiteX5" fmla="*/ 601692 w 1071832"/>
                <a:gd name="connsiteY5" fmla="*/ 8663 h 373636"/>
                <a:gd name="connsiteX6" fmla="*/ 754811 w 1071832"/>
                <a:gd name="connsiteY6" fmla="*/ 25916 h 373636"/>
                <a:gd name="connsiteX7" fmla="*/ 804413 w 1071832"/>
                <a:gd name="connsiteY7" fmla="*/ 263142 h 373636"/>
                <a:gd name="connsiteX8" fmla="*/ 1071832 w 1071832"/>
                <a:gd name="connsiteY8" fmla="*/ 312744 h 373636"/>
                <a:gd name="connsiteX0" fmla="*/ 0 w 1071832"/>
                <a:gd name="connsiteY0" fmla="*/ 319213 h 319213"/>
                <a:gd name="connsiteX1" fmla="*/ 373092 w 1071832"/>
                <a:gd name="connsiteY1" fmla="*/ 310588 h 319213"/>
                <a:gd name="connsiteX2" fmla="*/ 429163 w 1071832"/>
                <a:gd name="connsiteY2" fmla="*/ 265300 h 319213"/>
                <a:gd name="connsiteX3" fmla="*/ 448573 w 1071832"/>
                <a:gd name="connsiteY3" fmla="*/ 209227 h 319213"/>
                <a:gd name="connsiteX4" fmla="*/ 487392 w 1071832"/>
                <a:gd name="connsiteY4" fmla="*/ 47482 h 319213"/>
                <a:gd name="connsiteX5" fmla="*/ 601692 w 1071832"/>
                <a:gd name="connsiteY5" fmla="*/ 8663 h 319213"/>
                <a:gd name="connsiteX6" fmla="*/ 754811 w 1071832"/>
                <a:gd name="connsiteY6" fmla="*/ 25916 h 319213"/>
                <a:gd name="connsiteX7" fmla="*/ 804413 w 1071832"/>
                <a:gd name="connsiteY7" fmla="*/ 263142 h 319213"/>
                <a:gd name="connsiteX8" fmla="*/ 1071832 w 1071832"/>
                <a:gd name="connsiteY8" fmla="*/ 312744 h 319213"/>
                <a:gd name="connsiteX0" fmla="*/ 0 w 1071832"/>
                <a:gd name="connsiteY0" fmla="*/ 319213 h 319213"/>
                <a:gd name="connsiteX1" fmla="*/ 312707 w 1071832"/>
                <a:gd name="connsiteY1" fmla="*/ 308432 h 319213"/>
                <a:gd name="connsiteX2" fmla="*/ 429163 w 1071832"/>
                <a:gd name="connsiteY2" fmla="*/ 265300 h 319213"/>
                <a:gd name="connsiteX3" fmla="*/ 448573 w 1071832"/>
                <a:gd name="connsiteY3" fmla="*/ 209227 h 319213"/>
                <a:gd name="connsiteX4" fmla="*/ 487392 w 1071832"/>
                <a:gd name="connsiteY4" fmla="*/ 47482 h 319213"/>
                <a:gd name="connsiteX5" fmla="*/ 601692 w 1071832"/>
                <a:gd name="connsiteY5" fmla="*/ 8663 h 319213"/>
                <a:gd name="connsiteX6" fmla="*/ 754811 w 1071832"/>
                <a:gd name="connsiteY6" fmla="*/ 25916 h 319213"/>
                <a:gd name="connsiteX7" fmla="*/ 804413 w 1071832"/>
                <a:gd name="connsiteY7" fmla="*/ 263142 h 319213"/>
                <a:gd name="connsiteX8" fmla="*/ 1071832 w 1071832"/>
                <a:gd name="connsiteY8" fmla="*/ 312744 h 31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1832" h="319213">
                  <a:moveTo>
                    <a:pt x="0" y="319213"/>
                  </a:moveTo>
                  <a:cubicBezTo>
                    <a:pt x="156713" y="307890"/>
                    <a:pt x="241180" y="317418"/>
                    <a:pt x="312707" y="308432"/>
                  </a:cubicBezTo>
                  <a:cubicBezTo>
                    <a:pt x="384234" y="299446"/>
                    <a:pt x="416583" y="282193"/>
                    <a:pt x="429163" y="265300"/>
                  </a:cubicBezTo>
                  <a:cubicBezTo>
                    <a:pt x="441743" y="248407"/>
                    <a:pt x="438868" y="245530"/>
                    <a:pt x="448573" y="209227"/>
                  </a:cubicBezTo>
                  <a:cubicBezTo>
                    <a:pt x="458278" y="172924"/>
                    <a:pt x="461872" y="80909"/>
                    <a:pt x="487392" y="47482"/>
                  </a:cubicBezTo>
                  <a:cubicBezTo>
                    <a:pt x="512912" y="14055"/>
                    <a:pt x="557122" y="12257"/>
                    <a:pt x="601692" y="8663"/>
                  </a:cubicBezTo>
                  <a:cubicBezTo>
                    <a:pt x="646262" y="5069"/>
                    <a:pt x="721024" y="-16497"/>
                    <a:pt x="754811" y="25916"/>
                  </a:cubicBezTo>
                  <a:cubicBezTo>
                    <a:pt x="788598" y="68329"/>
                    <a:pt x="751576" y="215337"/>
                    <a:pt x="804413" y="263142"/>
                  </a:cubicBezTo>
                  <a:cubicBezTo>
                    <a:pt x="857250" y="310947"/>
                    <a:pt x="964541" y="311845"/>
                    <a:pt x="1071832" y="312744"/>
                  </a:cubicBez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B2F39B71-0D53-5806-4E3D-6C0713D7FDCE}"/>
                </a:ext>
              </a:extLst>
            </p:cNvPr>
            <p:cNvCxnSpPr>
              <a:cxnSpLocks/>
            </p:cNvCxnSpPr>
            <p:nvPr/>
          </p:nvCxnSpPr>
          <p:spPr>
            <a:xfrm>
              <a:off x="7614943" y="5537312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799A3D1-6026-3C6B-E19E-3B3B7A1241E2}"/>
                </a:ext>
              </a:extLst>
            </p:cNvPr>
            <p:cNvCxnSpPr>
              <a:cxnSpLocks/>
            </p:cNvCxnSpPr>
            <p:nvPr/>
          </p:nvCxnSpPr>
          <p:spPr>
            <a:xfrm>
              <a:off x="7614943" y="5915435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1F4FE7A-2D4A-4D28-9EE0-796945F468BC}"/>
              </a:ext>
            </a:extLst>
          </p:cNvPr>
          <p:cNvGrpSpPr/>
          <p:nvPr/>
        </p:nvGrpSpPr>
        <p:grpSpPr>
          <a:xfrm>
            <a:off x="8388250" y="3359132"/>
            <a:ext cx="1498676" cy="602633"/>
            <a:chOff x="9160152" y="3359132"/>
            <a:chExt cx="1498676" cy="602633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5B53D5B-09FB-ACB7-6CE3-E9893119D45E}"/>
                </a:ext>
              </a:extLst>
            </p:cNvPr>
            <p:cNvSpPr txBox="1"/>
            <p:nvPr/>
          </p:nvSpPr>
          <p:spPr>
            <a:xfrm>
              <a:off x="10298675" y="3623211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61AD464-5D1E-E85C-91A7-D2952DE89AB3}"/>
                </a:ext>
              </a:extLst>
            </p:cNvPr>
            <p:cNvSpPr/>
            <p:nvPr/>
          </p:nvSpPr>
          <p:spPr>
            <a:xfrm>
              <a:off x="9191445" y="3392862"/>
              <a:ext cx="1158097" cy="310398"/>
            </a:xfrm>
            <a:custGeom>
              <a:avLst/>
              <a:gdLst>
                <a:gd name="connsiteX0" fmla="*/ 0 w 1179663"/>
                <a:gd name="connsiteY0" fmla="*/ 12678 h 317130"/>
                <a:gd name="connsiteX1" fmla="*/ 235070 w 1179663"/>
                <a:gd name="connsiteY1" fmla="*/ 14834 h 317130"/>
                <a:gd name="connsiteX2" fmla="*/ 308395 w 1179663"/>
                <a:gd name="connsiteY2" fmla="*/ 161483 h 317130"/>
                <a:gd name="connsiteX3" fmla="*/ 334274 w 1179663"/>
                <a:gd name="connsiteY3" fmla="*/ 267157 h 317130"/>
                <a:gd name="connsiteX4" fmla="*/ 439947 w 1179663"/>
                <a:gd name="connsiteY4" fmla="*/ 316759 h 317130"/>
                <a:gd name="connsiteX5" fmla="*/ 631885 w 1179663"/>
                <a:gd name="connsiteY5" fmla="*/ 275783 h 317130"/>
                <a:gd name="connsiteX6" fmla="*/ 685800 w 1179663"/>
                <a:gd name="connsiteY6" fmla="*/ 66593 h 317130"/>
                <a:gd name="connsiteX7" fmla="*/ 834606 w 1179663"/>
                <a:gd name="connsiteY7" fmla="*/ 12678 h 317130"/>
                <a:gd name="connsiteX8" fmla="*/ 1179663 w 1179663"/>
                <a:gd name="connsiteY8" fmla="*/ 10521 h 317130"/>
                <a:gd name="connsiteX0" fmla="*/ 0 w 1179663"/>
                <a:gd name="connsiteY0" fmla="*/ 5946 h 310398"/>
                <a:gd name="connsiteX1" fmla="*/ 248010 w 1179663"/>
                <a:gd name="connsiteY1" fmla="*/ 27512 h 310398"/>
                <a:gd name="connsiteX2" fmla="*/ 308395 w 1179663"/>
                <a:gd name="connsiteY2" fmla="*/ 154751 h 310398"/>
                <a:gd name="connsiteX3" fmla="*/ 334274 w 1179663"/>
                <a:gd name="connsiteY3" fmla="*/ 260425 h 310398"/>
                <a:gd name="connsiteX4" fmla="*/ 439947 w 1179663"/>
                <a:gd name="connsiteY4" fmla="*/ 310027 h 310398"/>
                <a:gd name="connsiteX5" fmla="*/ 631885 w 1179663"/>
                <a:gd name="connsiteY5" fmla="*/ 269051 h 310398"/>
                <a:gd name="connsiteX6" fmla="*/ 685800 w 1179663"/>
                <a:gd name="connsiteY6" fmla="*/ 59861 h 310398"/>
                <a:gd name="connsiteX7" fmla="*/ 834606 w 1179663"/>
                <a:gd name="connsiteY7" fmla="*/ 5946 h 310398"/>
                <a:gd name="connsiteX8" fmla="*/ 1179663 w 1179663"/>
                <a:gd name="connsiteY8" fmla="*/ 3789 h 310398"/>
                <a:gd name="connsiteX0" fmla="*/ 0 w 1158097"/>
                <a:gd name="connsiteY0" fmla="*/ 4327 h 313092"/>
                <a:gd name="connsiteX1" fmla="*/ 226444 w 1158097"/>
                <a:gd name="connsiteY1" fmla="*/ 30206 h 313092"/>
                <a:gd name="connsiteX2" fmla="*/ 286829 w 1158097"/>
                <a:gd name="connsiteY2" fmla="*/ 157445 h 313092"/>
                <a:gd name="connsiteX3" fmla="*/ 312708 w 1158097"/>
                <a:gd name="connsiteY3" fmla="*/ 263119 h 313092"/>
                <a:gd name="connsiteX4" fmla="*/ 418381 w 1158097"/>
                <a:gd name="connsiteY4" fmla="*/ 312721 h 313092"/>
                <a:gd name="connsiteX5" fmla="*/ 610319 w 1158097"/>
                <a:gd name="connsiteY5" fmla="*/ 271745 h 313092"/>
                <a:gd name="connsiteX6" fmla="*/ 664234 w 1158097"/>
                <a:gd name="connsiteY6" fmla="*/ 62555 h 313092"/>
                <a:gd name="connsiteX7" fmla="*/ 813040 w 1158097"/>
                <a:gd name="connsiteY7" fmla="*/ 8640 h 313092"/>
                <a:gd name="connsiteX8" fmla="*/ 1158097 w 1158097"/>
                <a:gd name="connsiteY8" fmla="*/ 6483 h 313092"/>
                <a:gd name="connsiteX0" fmla="*/ 0 w 1158097"/>
                <a:gd name="connsiteY0" fmla="*/ 1633 h 310398"/>
                <a:gd name="connsiteX1" fmla="*/ 226444 w 1158097"/>
                <a:gd name="connsiteY1" fmla="*/ 27512 h 310398"/>
                <a:gd name="connsiteX2" fmla="*/ 286829 w 1158097"/>
                <a:gd name="connsiteY2" fmla="*/ 154751 h 310398"/>
                <a:gd name="connsiteX3" fmla="*/ 312708 w 1158097"/>
                <a:gd name="connsiteY3" fmla="*/ 260425 h 310398"/>
                <a:gd name="connsiteX4" fmla="*/ 418381 w 1158097"/>
                <a:gd name="connsiteY4" fmla="*/ 310027 h 310398"/>
                <a:gd name="connsiteX5" fmla="*/ 610319 w 1158097"/>
                <a:gd name="connsiteY5" fmla="*/ 269051 h 310398"/>
                <a:gd name="connsiteX6" fmla="*/ 664234 w 1158097"/>
                <a:gd name="connsiteY6" fmla="*/ 59861 h 310398"/>
                <a:gd name="connsiteX7" fmla="*/ 813040 w 1158097"/>
                <a:gd name="connsiteY7" fmla="*/ 5946 h 310398"/>
                <a:gd name="connsiteX8" fmla="*/ 1158097 w 1158097"/>
                <a:gd name="connsiteY8" fmla="*/ 3789 h 31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097" h="310398">
                  <a:moveTo>
                    <a:pt x="0" y="1633"/>
                  </a:moveTo>
                  <a:cubicBezTo>
                    <a:pt x="100462" y="1093"/>
                    <a:pt x="178639" y="1992"/>
                    <a:pt x="226444" y="27512"/>
                  </a:cubicBezTo>
                  <a:cubicBezTo>
                    <a:pt x="274249" y="53032"/>
                    <a:pt x="272452" y="115932"/>
                    <a:pt x="286829" y="154751"/>
                  </a:cubicBezTo>
                  <a:cubicBezTo>
                    <a:pt x="301206" y="193570"/>
                    <a:pt x="290783" y="234546"/>
                    <a:pt x="312708" y="260425"/>
                  </a:cubicBezTo>
                  <a:cubicBezTo>
                    <a:pt x="334633" y="286304"/>
                    <a:pt x="368779" y="308589"/>
                    <a:pt x="418381" y="310027"/>
                  </a:cubicBezTo>
                  <a:cubicBezTo>
                    <a:pt x="467983" y="311465"/>
                    <a:pt x="569344" y="310745"/>
                    <a:pt x="610319" y="269051"/>
                  </a:cubicBezTo>
                  <a:cubicBezTo>
                    <a:pt x="651294" y="227357"/>
                    <a:pt x="630447" y="103712"/>
                    <a:pt x="664234" y="59861"/>
                  </a:cubicBezTo>
                  <a:cubicBezTo>
                    <a:pt x="698021" y="16010"/>
                    <a:pt x="730730" y="15291"/>
                    <a:pt x="813040" y="5946"/>
                  </a:cubicBezTo>
                  <a:cubicBezTo>
                    <a:pt x="895350" y="-3399"/>
                    <a:pt x="1026723" y="195"/>
                    <a:pt x="1158097" y="3789"/>
                  </a:cubicBez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527DF58-D6B4-FFB6-4392-0C7D7580802D}"/>
                </a:ext>
              </a:extLst>
            </p:cNvPr>
            <p:cNvCxnSpPr>
              <a:cxnSpLocks/>
            </p:cNvCxnSpPr>
            <p:nvPr/>
          </p:nvCxnSpPr>
          <p:spPr>
            <a:xfrm>
              <a:off x="9160152" y="3737255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F5B3C37-ED5A-D645-75CD-85628FC2BEF6}"/>
                </a:ext>
              </a:extLst>
            </p:cNvPr>
            <p:cNvCxnSpPr>
              <a:cxnSpLocks/>
            </p:cNvCxnSpPr>
            <p:nvPr/>
          </p:nvCxnSpPr>
          <p:spPr>
            <a:xfrm>
              <a:off x="9160152" y="3359132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BC02A1A-2411-2079-C86E-6D0562FCF6A0}"/>
              </a:ext>
            </a:extLst>
          </p:cNvPr>
          <p:cNvGrpSpPr/>
          <p:nvPr/>
        </p:nvGrpSpPr>
        <p:grpSpPr>
          <a:xfrm>
            <a:off x="7818989" y="1661644"/>
            <a:ext cx="1498676" cy="602633"/>
            <a:chOff x="8004128" y="967723"/>
            <a:chExt cx="1498676" cy="602633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0917F0A-5A1B-4A12-DC96-38376419CE78}"/>
                </a:ext>
              </a:extLst>
            </p:cNvPr>
            <p:cNvSpPr txBox="1"/>
            <p:nvPr/>
          </p:nvSpPr>
          <p:spPr>
            <a:xfrm>
              <a:off x="9142651" y="1231802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404900-88E6-21FA-94CD-0E51377B9543}"/>
                </a:ext>
              </a:extLst>
            </p:cNvPr>
            <p:cNvSpPr/>
            <p:nvPr/>
          </p:nvSpPr>
          <p:spPr>
            <a:xfrm>
              <a:off x="8039817" y="992035"/>
              <a:ext cx="1136531" cy="322457"/>
            </a:xfrm>
            <a:custGeom>
              <a:avLst/>
              <a:gdLst>
                <a:gd name="connsiteX0" fmla="*/ 0 w 1183976"/>
                <a:gd name="connsiteY0" fmla="*/ 5188 h 319342"/>
                <a:gd name="connsiteX1" fmla="*/ 347213 w 1183976"/>
                <a:gd name="connsiteY1" fmla="*/ 5188 h 319342"/>
                <a:gd name="connsiteX2" fmla="*/ 446417 w 1183976"/>
                <a:gd name="connsiteY2" fmla="*/ 59103 h 319342"/>
                <a:gd name="connsiteX3" fmla="*/ 465827 w 1183976"/>
                <a:gd name="connsiteY3" fmla="*/ 253198 h 319342"/>
                <a:gd name="connsiteX4" fmla="*/ 556404 w 1183976"/>
                <a:gd name="connsiteY4" fmla="*/ 307113 h 319342"/>
                <a:gd name="connsiteX5" fmla="*/ 862642 w 1183976"/>
                <a:gd name="connsiteY5" fmla="*/ 315739 h 319342"/>
                <a:gd name="connsiteX6" fmla="*/ 998508 w 1183976"/>
                <a:gd name="connsiteY6" fmla="*/ 259668 h 319342"/>
                <a:gd name="connsiteX7" fmla="*/ 1015761 w 1183976"/>
                <a:gd name="connsiteY7" fmla="*/ 95766 h 319342"/>
                <a:gd name="connsiteX8" fmla="*/ 1058893 w 1183976"/>
                <a:gd name="connsiteY8" fmla="*/ 13815 h 319342"/>
                <a:gd name="connsiteX9" fmla="*/ 1183976 w 1183976"/>
                <a:gd name="connsiteY9" fmla="*/ 7345 h 319342"/>
                <a:gd name="connsiteX0" fmla="*/ 0 w 1183976"/>
                <a:gd name="connsiteY0" fmla="*/ 5188 h 312375"/>
                <a:gd name="connsiteX1" fmla="*/ 347213 w 1183976"/>
                <a:gd name="connsiteY1" fmla="*/ 5188 h 312375"/>
                <a:gd name="connsiteX2" fmla="*/ 446417 w 1183976"/>
                <a:gd name="connsiteY2" fmla="*/ 59103 h 312375"/>
                <a:gd name="connsiteX3" fmla="*/ 465827 w 1183976"/>
                <a:gd name="connsiteY3" fmla="*/ 253198 h 312375"/>
                <a:gd name="connsiteX4" fmla="*/ 556404 w 1183976"/>
                <a:gd name="connsiteY4" fmla="*/ 307113 h 312375"/>
                <a:gd name="connsiteX5" fmla="*/ 862642 w 1183976"/>
                <a:gd name="connsiteY5" fmla="*/ 304956 h 312375"/>
                <a:gd name="connsiteX6" fmla="*/ 998508 w 1183976"/>
                <a:gd name="connsiteY6" fmla="*/ 259668 h 312375"/>
                <a:gd name="connsiteX7" fmla="*/ 1015761 w 1183976"/>
                <a:gd name="connsiteY7" fmla="*/ 95766 h 312375"/>
                <a:gd name="connsiteX8" fmla="*/ 1058893 w 1183976"/>
                <a:gd name="connsiteY8" fmla="*/ 13815 h 312375"/>
                <a:gd name="connsiteX9" fmla="*/ 1183976 w 1183976"/>
                <a:gd name="connsiteY9" fmla="*/ 7345 h 312375"/>
                <a:gd name="connsiteX0" fmla="*/ 0 w 1183976"/>
                <a:gd name="connsiteY0" fmla="*/ 5188 h 314705"/>
                <a:gd name="connsiteX1" fmla="*/ 347213 w 1183976"/>
                <a:gd name="connsiteY1" fmla="*/ 5188 h 314705"/>
                <a:gd name="connsiteX2" fmla="*/ 446417 w 1183976"/>
                <a:gd name="connsiteY2" fmla="*/ 59103 h 314705"/>
                <a:gd name="connsiteX3" fmla="*/ 465827 w 1183976"/>
                <a:gd name="connsiteY3" fmla="*/ 253198 h 314705"/>
                <a:gd name="connsiteX4" fmla="*/ 556404 w 1183976"/>
                <a:gd name="connsiteY4" fmla="*/ 307113 h 314705"/>
                <a:gd name="connsiteX5" fmla="*/ 873425 w 1183976"/>
                <a:gd name="connsiteY5" fmla="*/ 309269 h 314705"/>
                <a:gd name="connsiteX6" fmla="*/ 998508 w 1183976"/>
                <a:gd name="connsiteY6" fmla="*/ 259668 h 314705"/>
                <a:gd name="connsiteX7" fmla="*/ 1015761 w 1183976"/>
                <a:gd name="connsiteY7" fmla="*/ 95766 h 314705"/>
                <a:gd name="connsiteX8" fmla="*/ 1058893 w 1183976"/>
                <a:gd name="connsiteY8" fmla="*/ 13815 h 314705"/>
                <a:gd name="connsiteX9" fmla="*/ 1183976 w 1183976"/>
                <a:gd name="connsiteY9" fmla="*/ 7345 h 314705"/>
                <a:gd name="connsiteX0" fmla="*/ 0 w 1160253"/>
                <a:gd name="connsiteY0" fmla="*/ 7933 h 317450"/>
                <a:gd name="connsiteX1" fmla="*/ 347213 w 1160253"/>
                <a:gd name="connsiteY1" fmla="*/ 7933 h 317450"/>
                <a:gd name="connsiteX2" fmla="*/ 446417 w 1160253"/>
                <a:gd name="connsiteY2" fmla="*/ 61848 h 317450"/>
                <a:gd name="connsiteX3" fmla="*/ 465827 w 1160253"/>
                <a:gd name="connsiteY3" fmla="*/ 255943 h 317450"/>
                <a:gd name="connsiteX4" fmla="*/ 556404 w 1160253"/>
                <a:gd name="connsiteY4" fmla="*/ 309858 h 317450"/>
                <a:gd name="connsiteX5" fmla="*/ 873425 w 1160253"/>
                <a:gd name="connsiteY5" fmla="*/ 312014 h 317450"/>
                <a:gd name="connsiteX6" fmla="*/ 998508 w 1160253"/>
                <a:gd name="connsiteY6" fmla="*/ 262413 h 317450"/>
                <a:gd name="connsiteX7" fmla="*/ 1015761 w 1160253"/>
                <a:gd name="connsiteY7" fmla="*/ 98511 h 317450"/>
                <a:gd name="connsiteX8" fmla="*/ 1058893 w 1160253"/>
                <a:gd name="connsiteY8" fmla="*/ 16560 h 317450"/>
                <a:gd name="connsiteX9" fmla="*/ 1160253 w 1160253"/>
                <a:gd name="connsiteY9" fmla="*/ 1464 h 317450"/>
                <a:gd name="connsiteX0" fmla="*/ 0 w 1136531"/>
                <a:gd name="connsiteY0" fmla="*/ 1462 h 323919"/>
                <a:gd name="connsiteX1" fmla="*/ 323491 w 1136531"/>
                <a:gd name="connsiteY1" fmla="*/ 14402 h 323919"/>
                <a:gd name="connsiteX2" fmla="*/ 422695 w 1136531"/>
                <a:gd name="connsiteY2" fmla="*/ 68317 h 323919"/>
                <a:gd name="connsiteX3" fmla="*/ 442105 w 1136531"/>
                <a:gd name="connsiteY3" fmla="*/ 262412 h 323919"/>
                <a:gd name="connsiteX4" fmla="*/ 532682 w 1136531"/>
                <a:gd name="connsiteY4" fmla="*/ 316327 h 323919"/>
                <a:gd name="connsiteX5" fmla="*/ 849703 w 1136531"/>
                <a:gd name="connsiteY5" fmla="*/ 318483 h 323919"/>
                <a:gd name="connsiteX6" fmla="*/ 974786 w 1136531"/>
                <a:gd name="connsiteY6" fmla="*/ 268882 h 323919"/>
                <a:gd name="connsiteX7" fmla="*/ 992039 w 1136531"/>
                <a:gd name="connsiteY7" fmla="*/ 104980 h 323919"/>
                <a:gd name="connsiteX8" fmla="*/ 1035171 w 1136531"/>
                <a:gd name="connsiteY8" fmla="*/ 23029 h 323919"/>
                <a:gd name="connsiteX9" fmla="*/ 1136531 w 1136531"/>
                <a:gd name="connsiteY9" fmla="*/ 7933 h 323919"/>
                <a:gd name="connsiteX0" fmla="*/ 0 w 1136531"/>
                <a:gd name="connsiteY0" fmla="*/ 0 h 322457"/>
                <a:gd name="connsiteX1" fmla="*/ 323491 w 1136531"/>
                <a:gd name="connsiteY1" fmla="*/ 12940 h 322457"/>
                <a:gd name="connsiteX2" fmla="*/ 422695 w 1136531"/>
                <a:gd name="connsiteY2" fmla="*/ 66855 h 322457"/>
                <a:gd name="connsiteX3" fmla="*/ 442105 w 1136531"/>
                <a:gd name="connsiteY3" fmla="*/ 260950 h 322457"/>
                <a:gd name="connsiteX4" fmla="*/ 532682 w 1136531"/>
                <a:gd name="connsiteY4" fmla="*/ 314865 h 322457"/>
                <a:gd name="connsiteX5" fmla="*/ 849703 w 1136531"/>
                <a:gd name="connsiteY5" fmla="*/ 317021 h 322457"/>
                <a:gd name="connsiteX6" fmla="*/ 974786 w 1136531"/>
                <a:gd name="connsiteY6" fmla="*/ 267420 h 322457"/>
                <a:gd name="connsiteX7" fmla="*/ 992039 w 1136531"/>
                <a:gd name="connsiteY7" fmla="*/ 103518 h 322457"/>
                <a:gd name="connsiteX8" fmla="*/ 1035171 w 1136531"/>
                <a:gd name="connsiteY8" fmla="*/ 21567 h 322457"/>
                <a:gd name="connsiteX9" fmla="*/ 1136531 w 1136531"/>
                <a:gd name="connsiteY9" fmla="*/ 6471 h 32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6531" h="322457">
                  <a:moveTo>
                    <a:pt x="0" y="0"/>
                  </a:moveTo>
                  <a:cubicBezTo>
                    <a:pt x="136405" y="1977"/>
                    <a:pt x="253042" y="1798"/>
                    <a:pt x="323491" y="12940"/>
                  </a:cubicBezTo>
                  <a:cubicBezTo>
                    <a:pt x="393940" y="24082"/>
                    <a:pt x="402926" y="25520"/>
                    <a:pt x="422695" y="66855"/>
                  </a:cubicBezTo>
                  <a:cubicBezTo>
                    <a:pt x="442464" y="108190"/>
                    <a:pt x="423774" y="219615"/>
                    <a:pt x="442105" y="260950"/>
                  </a:cubicBezTo>
                  <a:cubicBezTo>
                    <a:pt x="460436" y="302285"/>
                    <a:pt x="464749" y="305520"/>
                    <a:pt x="532682" y="314865"/>
                  </a:cubicBezTo>
                  <a:cubicBezTo>
                    <a:pt x="600615" y="324210"/>
                    <a:pt x="776019" y="324929"/>
                    <a:pt x="849703" y="317021"/>
                  </a:cubicBezTo>
                  <a:cubicBezTo>
                    <a:pt x="923387" y="309114"/>
                    <a:pt x="951063" y="303004"/>
                    <a:pt x="974786" y="267420"/>
                  </a:cubicBezTo>
                  <a:cubicBezTo>
                    <a:pt x="998509" y="231836"/>
                    <a:pt x="981975" y="144493"/>
                    <a:pt x="992039" y="103518"/>
                  </a:cubicBezTo>
                  <a:cubicBezTo>
                    <a:pt x="1002103" y="62543"/>
                    <a:pt x="1007135" y="36304"/>
                    <a:pt x="1035171" y="21567"/>
                  </a:cubicBezTo>
                  <a:cubicBezTo>
                    <a:pt x="1063207" y="6830"/>
                    <a:pt x="1088007" y="2337"/>
                    <a:pt x="1136531" y="6471"/>
                  </a:cubicBez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04D2C47-DFB1-0339-001E-4A6C7C7C93E9}"/>
                </a:ext>
              </a:extLst>
            </p:cNvPr>
            <p:cNvCxnSpPr>
              <a:cxnSpLocks/>
            </p:cNvCxnSpPr>
            <p:nvPr/>
          </p:nvCxnSpPr>
          <p:spPr>
            <a:xfrm>
              <a:off x="8004128" y="967723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59DD531-AC9A-28EF-7B83-F8703684C1C6}"/>
                </a:ext>
              </a:extLst>
            </p:cNvPr>
            <p:cNvCxnSpPr>
              <a:cxnSpLocks/>
            </p:cNvCxnSpPr>
            <p:nvPr/>
          </p:nvCxnSpPr>
          <p:spPr>
            <a:xfrm>
              <a:off x="8004128" y="1345846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itle 4">
            <a:extLst>
              <a:ext uri="{FF2B5EF4-FFF2-40B4-BE49-F238E27FC236}">
                <a16:creationId xmlns:a16="http://schemas.microsoft.com/office/drawing/2014/main" id="{DBADA60D-939A-73AF-C19E-304482D6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</p:spPr>
        <p:txBody>
          <a:bodyPr/>
          <a:lstStyle/>
          <a:p>
            <a:r>
              <a:rPr lang="en-NL" dirty="0"/>
              <a:t>Controllable uplifting</a:t>
            </a:r>
            <a:endParaRPr lang="en-US" dirty="0"/>
          </a:p>
        </p:txBody>
      </p:sp>
      <p:pic>
        <p:nvPicPr>
          <p:cNvPr id="42" name="Graphic 17">
            <a:extLst>
              <a:ext uri="{FF2B5EF4-FFF2-40B4-BE49-F238E27FC236}">
                <a16:creationId xmlns:a16="http://schemas.microsoft.com/office/drawing/2014/main" id="{EF4AED3A-5197-FC37-9F0E-A0557AFE8C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216FFAE-DE86-8C74-BC38-B81EDB9B65E7}"/>
              </a:ext>
            </a:extLst>
          </p:cNvPr>
          <p:cNvSpPr/>
          <p:nvPr/>
        </p:nvSpPr>
        <p:spPr>
          <a:xfrm>
            <a:off x="434640" y="5796773"/>
            <a:ext cx="7123733" cy="3781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L" sz="1200" dirty="0">
                <a:solidFill>
                  <a:schemeClr val="accent3"/>
                </a:solidFill>
              </a:rPr>
              <a:t>Mackiewicz et al., 2018. </a:t>
            </a:r>
            <a:r>
              <a:rPr lang="en-NL" sz="1200" i="1" dirty="0">
                <a:solidFill>
                  <a:schemeClr val="accent3"/>
                </a:solidFill>
              </a:rPr>
              <a:t>Spherical Sampling Methods for the Calculation of Metamer Mismatch Volumes</a:t>
            </a:r>
            <a:r>
              <a:rPr lang="en-NL" sz="1200" dirty="0">
                <a:solidFill>
                  <a:schemeClr val="accent3"/>
                </a:solidFill>
              </a:rPr>
              <a:t>.</a:t>
            </a:r>
            <a:endParaRPr lang="en-US" sz="1200" dirty="0">
              <a:solidFill>
                <a:schemeClr val="accent3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22862D6-641C-8A17-1E01-E57E324E09A4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55" name="Rectangle 6">
              <a:extLst>
                <a:ext uri="{FF2B5EF4-FFF2-40B4-BE49-F238E27FC236}">
                  <a16:creationId xmlns:a16="http://schemas.microsoft.com/office/drawing/2014/main" id="{15F4BCCA-2DE5-806D-6264-41DC397B24A4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56" name="Rectangle 6">
              <a:extLst>
                <a:ext uri="{FF2B5EF4-FFF2-40B4-BE49-F238E27FC236}">
                  <a16:creationId xmlns:a16="http://schemas.microsoft.com/office/drawing/2014/main" id="{B7A5BB22-B7AA-F7F5-202F-98766B9C64BD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925201AB-25B1-E42D-7314-5EB9F03A8B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814DE3C-E4C9-0D9C-5F71-EC144CC380DC}"/>
              </a:ext>
            </a:extLst>
          </p:cNvPr>
          <p:cNvCxnSpPr>
            <a:cxnSpLocks/>
            <a:stCxn id="69" idx="6"/>
            <a:endCxn id="59" idx="2"/>
          </p:cNvCxnSpPr>
          <p:nvPr/>
        </p:nvCxnSpPr>
        <p:spPr>
          <a:xfrm flipH="1" flipV="1">
            <a:off x="4512669" y="2087533"/>
            <a:ext cx="2858009" cy="6666"/>
          </a:xfrm>
          <a:prstGeom prst="line">
            <a:avLst/>
          </a:prstGeom>
          <a:ln w="57150">
            <a:solidFill>
              <a:schemeClr val="accent5">
                <a:alpha val="5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14880610-1FAA-5FFF-C6AF-D06D2829D1E3}"/>
              </a:ext>
            </a:extLst>
          </p:cNvPr>
          <p:cNvSpPr/>
          <p:nvPr/>
        </p:nvSpPr>
        <p:spPr>
          <a:xfrm flipH="1">
            <a:off x="4355619" y="2009008"/>
            <a:ext cx="157050" cy="157050"/>
          </a:xfrm>
          <a:prstGeom prst="ellipse">
            <a:avLst/>
          </a:prstGeom>
          <a:solidFill>
            <a:schemeClr val="bg1">
              <a:alpha val="0"/>
            </a:schemeClr>
          </a:solidFill>
          <a:ln w="57150">
            <a:solidFill>
              <a:schemeClr val="accent5">
                <a:alpha val="5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241DBD9-A04F-CDFC-328D-2B75DED9E8F6}"/>
              </a:ext>
            </a:extLst>
          </p:cNvPr>
          <p:cNvCxnSpPr>
            <a:cxnSpLocks/>
            <a:stCxn id="61" idx="6"/>
            <a:endCxn id="68" idx="2"/>
          </p:cNvCxnSpPr>
          <p:nvPr/>
        </p:nvCxnSpPr>
        <p:spPr>
          <a:xfrm flipH="1">
            <a:off x="4453414" y="4693663"/>
            <a:ext cx="2970449" cy="829"/>
          </a:xfrm>
          <a:prstGeom prst="line">
            <a:avLst/>
          </a:prstGeom>
          <a:ln w="57150">
            <a:solidFill>
              <a:schemeClr val="accent5">
                <a:alpha val="5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CE10E66E-B8BE-DA9F-D81F-35052A40BCA3}"/>
              </a:ext>
            </a:extLst>
          </p:cNvPr>
          <p:cNvSpPr/>
          <p:nvPr/>
        </p:nvSpPr>
        <p:spPr>
          <a:xfrm flipH="1">
            <a:off x="7423863" y="4617416"/>
            <a:ext cx="152494" cy="152494"/>
          </a:xfrm>
          <a:prstGeom prst="ellipse">
            <a:avLst/>
          </a:prstGeom>
          <a:solidFill>
            <a:schemeClr val="bg1">
              <a:alpha val="0"/>
            </a:schemeClr>
          </a:solidFill>
          <a:ln w="57150">
            <a:solidFill>
              <a:schemeClr val="accent5">
                <a:alpha val="5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35E0704-8193-1A0A-2941-E725821E03FB}"/>
              </a:ext>
            </a:extLst>
          </p:cNvPr>
          <p:cNvCxnSpPr>
            <a:cxnSpLocks/>
            <a:stCxn id="63" idx="0"/>
            <a:endCxn id="59" idx="5"/>
          </p:cNvCxnSpPr>
          <p:nvPr/>
        </p:nvCxnSpPr>
        <p:spPr>
          <a:xfrm flipV="1">
            <a:off x="3594756" y="2143059"/>
            <a:ext cx="783862" cy="1305505"/>
          </a:xfrm>
          <a:prstGeom prst="line">
            <a:avLst/>
          </a:prstGeom>
          <a:ln w="57150">
            <a:solidFill>
              <a:schemeClr val="accent5">
                <a:alpha val="5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83847C56-2AD3-F45B-1478-E9A4F15BCC7F}"/>
              </a:ext>
            </a:extLst>
          </p:cNvPr>
          <p:cNvSpPr/>
          <p:nvPr/>
        </p:nvSpPr>
        <p:spPr>
          <a:xfrm flipH="1">
            <a:off x="3515095" y="3448564"/>
            <a:ext cx="159322" cy="159322"/>
          </a:xfrm>
          <a:prstGeom prst="ellipse">
            <a:avLst/>
          </a:prstGeom>
          <a:solidFill>
            <a:schemeClr val="bg1">
              <a:alpha val="0"/>
            </a:schemeClr>
          </a:solidFill>
          <a:ln w="57150">
            <a:solidFill>
              <a:schemeClr val="accent5">
                <a:alpha val="5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C37B3AC-2E2B-5F89-EF71-DE4EB93267B5}"/>
              </a:ext>
            </a:extLst>
          </p:cNvPr>
          <p:cNvCxnSpPr>
            <a:cxnSpLocks/>
            <a:stCxn id="65" idx="0"/>
            <a:endCxn id="69" idx="3"/>
          </p:cNvCxnSpPr>
          <p:nvPr/>
        </p:nvCxnSpPr>
        <p:spPr>
          <a:xfrm flipH="1" flipV="1">
            <a:off x="7504729" y="2149725"/>
            <a:ext cx="629558" cy="1300778"/>
          </a:xfrm>
          <a:prstGeom prst="line">
            <a:avLst/>
          </a:prstGeom>
          <a:ln w="57150">
            <a:solidFill>
              <a:schemeClr val="accent5">
                <a:alpha val="5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3057F8B5-F03F-100C-4B2B-DFF4DCF51F73}"/>
              </a:ext>
            </a:extLst>
          </p:cNvPr>
          <p:cNvSpPr/>
          <p:nvPr/>
        </p:nvSpPr>
        <p:spPr>
          <a:xfrm flipH="1">
            <a:off x="8054626" y="3450503"/>
            <a:ext cx="159322" cy="159322"/>
          </a:xfrm>
          <a:prstGeom prst="ellipse">
            <a:avLst/>
          </a:prstGeom>
          <a:solidFill>
            <a:schemeClr val="bg1">
              <a:alpha val="0"/>
            </a:schemeClr>
          </a:solidFill>
          <a:ln w="57150">
            <a:solidFill>
              <a:schemeClr val="accent5">
                <a:alpha val="5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F5CB7CA-FD60-B2F4-8DFE-E58A42653454}"/>
              </a:ext>
            </a:extLst>
          </p:cNvPr>
          <p:cNvCxnSpPr>
            <a:cxnSpLocks/>
            <a:stCxn id="65" idx="4"/>
            <a:endCxn id="61" idx="1"/>
          </p:cNvCxnSpPr>
          <p:nvPr/>
        </p:nvCxnSpPr>
        <p:spPr>
          <a:xfrm flipH="1">
            <a:off x="7554025" y="3609825"/>
            <a:ext cx="580262" cy="1029923"/>
          </a:xfrm>
          <a:prstGeom prst="line">
            <a:avLst/>
          </a:prstGeom>
          <a:ln w="57150">
            <a:solidFill>
              <a:schemeClr val="accent5">
                <a:alpha val="5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388A59-F5DA-A7A7-0665-F61D1E39F24D}"/>
              </a:ext>
            </a:extLst>
          </p:cNvPr>
          <p:cNvCxnSpPr>
            <a:cxnSpLocks/>
            <a:stCxn id="63" idx="4"/>
            <a:endCxn id="68" idx="7"/>
          </p:cNvCxnSpPr>
          <p:nvPr/>
        </p:nvCxnSpPr>
        <p:spPr>
          <a:xfrm>
            <a:off x="3594756" y="3607886"/>
            <a:ext cx="724607" cy="1031080"/>
          </a:xfrm>
          <a:prstGeom prst="line">
            <a:avLst/>
          </a:prstGeom>
          <a:ln w="57150">
            <a:solidFill>
              <a:schemeClr val="accent5">
                <a:alpha val="52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06A3146B-14EF-685A-F7A5-AB078B5FC914}"/>
              </a:ext>
            </a:extLst>
          </p:cNvPr>
          <p:cNvSpPr/>
          <p:nvPr/>
        </p:nvSpPr>
        <p:spPr>
          <a:xfrm flipH="1">
            <a:off x="4296364" y="4615967"/>
            <a:ext cx="157050" cy="157050"/>
          </a:xfrm>
          <a:prstGeom prst="ellipse">
            <a:avLst/>
          </a:prstGeom>
          <a:solidFill>
            <a:schemeClr val="bg1">
              <a:alpha val="0"/>
            </a:schemeClr>
          </a:solidFill>
          <a:ln w="57150">
            <a:solidFill>
              <a:schemeClr val="accent5">
                <a:alpha val="5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66276A3-0F08-9D32-B092-7DA0A65FEDC7}"/>
              </a:ext>
            </a:extLst>
          </p:cNvPr>
          <p:cNvSpPr/>
          <p:nvPr/>
        </p:nvSpPr>
        <p:spPr>
          <a:xfrm flipH="1">
            <a:off x="7370678" y="2015674"/>
            <a:ext cx="157050" cy="157050"/>
          </a:xfrm>
          <a:prstGeom prst="ellipse">
            <a:avLst/>
          </a:prstGeom>
          <a:solidFill>
            <a:schemeClr val="bg1">
              <a:alpha val="0"/>
            </a:schemeClr>
          </a:solidFill>
          <a:ln w="57150">
            <a:solidFill>
              <a:schemeClr val="accent5">
                <a:alpha val="52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C7F7AB-01EF-1FE7-0EDE-C57051A4BB4E}"/>
              </a:ext>
            </a:extLst>
          </p:cNvPr>
          <p:cNvGrpSpPr/>
          <p:nvPr/>
        </p:nvGrpSpPr>
        <p:grpSpPr>
          <a:xfrm>
            <a:off x="4301837" y="2344514"/>
            <a:ext cx="3129236" cy="2111781"/>
            <a:chOff x="4044432" y="2211666"/>
            <a:chExt cx="3434392" cy="229643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EF8F31D-5737-CB2B-8381-CED87D19D131}"/>
                </a:ext>
              </a:extLst>
            </p:cNvPr>
            <p:cNvSpPr/>
            <p:nvPr/>
          </p:nvSpPr>
          <p:spPr>
            <a:xfrm flipH="1">
              <a:off x="7321774" y="2909093"/>
              <a:ext cx="157050" cy="157050"/>
            </a:xfrm>
            <a:prstGeom prst="ellips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45C41F-E8FB-B277-DEAC-3F6DDA556EF1}"/>
                </a:ext>
              </a:extLst>
            </p:cNvPr>
            <p:cNvSpPr/>
            <p:nvPr/>
          </p:nvSpPr>
          <p:spPr>
            <a:xfrm flipH="1">
              <a:off x="7321774" y="3906265"/>
              <a:ext cx="157050" cy="15705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639C097-0DA5-92BD-11D7-54496F0C5667}"/>
                </a:ext>
              </a:extLst>
            </p:cNvPr>
            <p:cNvSpPr/>
            <p:nvPr/>
          </p:nvSpPr>
          <p:spPr>
            <a:xfrm flipH="1">
              <a:off x="6431928" y="4351049"/>
              <a:ext cx="157050" cy="157050"/>
            </a:xfrm>
            <a:prstGeom prst="ellipse">
              <a:avLst/>
            </a:prstGeom>
            <a:solidFill>
              <a:schemeClr val="accent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343B60B-9F83-E4EC-8AEF-0336500E7169}"/>
                </a:ext>
              </a:extLst>
            </p:cNvPr>
            <p:cNvSpPr/>
            <p:nvPr/>
          </p:nvSpPr>
          <p:spPr>
            <a:xfrm flipH="1">
              <a:off x="5948521" y="4276196"/>
              <a:ext cx="157050" cy="157050"/>
            </a:xfrm>
            <a:prstGeom prst="ellipse">
              <a:avLst/>
            </a:prstGeom>
            <a:solidFill>
              <a:schemeClr val="accent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31660AB-7DD4-6D12-1CB1-4F563317A7D7}"/>
                </a:ext>
              </a:extLst>
            </p:cNvPr>
            <p:cNvSpPr/>
            <p:nvPr/>
          </p:nvSpPr>
          <p:spPr>
            <a:xfrm flipH="1">
              <a:off x="5339782" y="3836411"/>
              <a:ext cx="157050" cy="157050"/>
            </a:xfrm>
            <a:prstGeom prst="ellipse">
              <a:avLst/>
            </a:prstGeom>
            <a:solidFill>
              <a:schemeClr val="accent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0A91058-4DDC-C8B8-B426-7D11E06DAF40}"/>
                </a:ext>
              </a:extLst>
            </p:cNvPr>
            <p:cNvSpPr/>
            <p:nvPr/>
          </p:nvSpPr>
          <p:spPr>
            <a:xfrm flipH="1">
              <a:off x="6113896" y="3550780"/>
              <a:ext cx="157050" cy="157050"/>
            </a:xfrm>
            <a:prstGeom prst="ellipse">
              <a:avLst/>
            </a:prstGeom>
            <a:solidFill>
              <a:schemeClr val="accent5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8A3E19A-8CAE-52DF-31B2-9536CDDFC771}"/>
                </a:ext>
              </a:extLst>
            </p:cNvPr>
            <p:cNvSpPr/>
            <p:nvPr/>
          </p:nvSpPr>
          <p:spPr>
            <a:xfrm flipH="1">
              <a:off x="5631441" y="2261097"/>
              <a:ext cx="157050" cy="15705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E570CA-52C8-528B-CCFD-0DFD7CEAB7E2}"/>
                </a:ext>
              </a:extLst>
            </p:cNvPr>
            <p:cNvSpPr/>
            <p:nvPr/>
          </p:nvSpPr>
          <p:spPr>
            <a:xfrm flipH="1">
              <a:off x="6409293" y="2379474"/>
              <a:ext cx="157050" cy="15705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E0C8260-5CF1-AAC0-F38B-D2E1E46F64BD}"/>
                </a:ext>
              </a:extLst>
            </p:cNvPr>
            <p:cNvSpPr/>
            <p:nvPr/>
          </p:nvSpPr>
          <p:spPr>
            <a:xfrm flipH="1">
              <a:off x="6933727" y="2626313"/>
              <a:ext cx="157050" cy="15705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BDB93B1-7995-F235-2D62-E9E6F4305561}"/>
                </a:ext>
              </a:extLst>
            </p:cNvPr>
            <p:cNvSpPr/>
            <p:nvPr/>
          </p:nvSpPr>
          <p:spPr>
            <a:xfrm flipH="1">
              <a:off x="6823651" y="2211666"/>
              <a:ext cx="157050" cy="15705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9E9E35C-A099-8E9E-432E-5B8DFA5891A4}"/>
                </a:ext>
              </a:extLst>
            </p:cNvPr>
            <p:cNvSpPr/>
            <p:nvPr/>
          </p:nvSpPr>
          <p:spPr>
            <a:xfrm flipH="1">
              <a:off x="4819135" y="4173777"/>
              <a:ext cx="157050" cy="15705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523CD39-129A-B205-5D39-C45C0DE7EF1E}"/>
                </a:ext>
              </a:extLst>
            </p:cNvPr>
            <p:cNvSpPr/>
            <p:nvPr/>
          </p:nvSpPr>
          <p:spPr>
            <a:xfrm flipH="1">
              <a:off x="4149342" y="3814198"/>
              <a:ext cx="157050" cy="15705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132CBFF-BEF5-51DC-EAAA-23206BF8165D}"/>
                </a:ext>
              </a:extLst>
            </p:cNvPr>
            <p:cNvSpPr/>
            <p:nvPr/>
          </p:nvSpPr>
          <p:spPr>
            <a:xfrm flipH="1">
              <a:off x="4044432" y="3323147"/>
              <a:ext cx="157050" cy="15705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5E8A7F4-7EB1-B646-736C-FC4E8AEA4A42}"/>
                </a:ext>
              </a:extLst>
            </p:cNvPr>
            <p:cNvSpPr/>
            <p:nvPr/>
          </p:nvSpPr>
          <p:spPr>
            <a:xfrm flipH="1">
              <a:off x="4715284" y="2511717"/>
              <a:ext cx="157050" cy="15705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9520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45CB1-2441-50E9-93D2-546176A25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E27183-3A1F-8FA0-E963-5F278B7385F1}"/>
              </a:ext>
            </a:extLst>
          </p:cNvPr>
          <p:cNvCxnSpPr>
            <a:cxnSpLocks/>
            <a:stCxn id="5" idx="4"/>
            <a:endCxn id="18" idx="0"/>
          </p:cNvCxnSpPr>
          <p:nvPr/>
        </p:nvCxnSpPr>
        <p:spPr>
          <a:xfrm flipH="1">
            <a:off x="4376721" y="2171224"/>
            <a:ext cx="53694" cy="2444743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BECA2D-D27A-A1B7-5B5C-EBE55AED5926}"/>
              </a:ext>
            </a:extLst>
          </p:cNvPr>
          <p:cNvCxnSpPr>
            <a:cxnSpLocks/>
            <a:stCxn id="18" idx="1"/>
            <a:endCxn id="15" idx="6"/>
          </p:cNvCxnSpPr>
          <p:nvPr/>
        </p:nvCxnSpPr>
        <p:spPr>
          <a:xfrm flipV="1">
            <a:off x="4432247" y="3530164"/>
            <a:ext cx="3616374" cy="110880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75E421-F2E3-C8A4-B1A4-E85D6C6188D3}"/>
              </a:ext>
            </a:extLst>
          </p:cNvPr>
          <p:cNvCxnSpPr>
            <a:cxnSpLocks/>
            <a:stCxn id="5" idx="3"/>
            <a:endCxn id="15" idx="7"/>
          </p:cNvCxnSpPr>
          <p:nvPr/>
        </p:nvCxnSpPr>
        <p:spPr>
          <a:xfrm>
            <a:off x="4485941" y="2148225"/>
            <a:ext cx="3586012" cy="132561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846490-B434-DE77-8B0E-D5CCB48F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9B6F7-7169-9F2D-B86B-8208F31A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14</a:t>
            </a:fld>
            <a:endParaRPr lang="en-NL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042E0E-1801-DCAE-959C-69A2F249FDC9}"/>
              </a:ext>
            </a:extLst>
          </p:cNvPr>
          <p:cNvCxnSpPr>
            <a:cxnSpLocks/>
            <a:stCxn id="19" idx="6"/>
            <a:endCxn id="5" idx="2"/>
          </p:cNvCxnSpPr>
          <p:nvPr/>
        </p:nvCxnSpPr>
        <p:spPr>
          <a:xfrm flipH="1" flipV="1">
            <a:off x="4508940" y="2092699"/>
            <a:ext cx="2866706" cy="2793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EA6B718E-065A-BB96-4A99-3FB267759B58}"/>
              </a:ext>
            </a:extLst>
          </p:cNvPr>
          <p:cNvSpPr/>
          <p:nvPr/>
        </p:nvSpPr>
        <p:spPr>
          <a:xfrm flipH="1">
            <a:off x="4351890" y="2014174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3D1399-FF68-54EE-53FB-FB2EE85FC345}"/>
              </a:ext>
            </a:extLst>
          </p:cNvPr>
          <p:cNvCxnSpPr>
            <a:cxnSpLocks/>
            <a:stCxn id="9" idx="6"/>
            <a:endCxn id="18" idx="2"/>
          </p:cNvCxnSpPr>
          <p:nvPr/>
        </p:nvCxnSpPr>
        <p:spPr>
          <a:xfrm flipH="1">
            <a:off x="4455246" y="4690554"/>
            <a:ext cx="2978204" cy="393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4077207-08AA-FDE5-C3C8-B1EE37FD2CDC}"/>
              </a:ext>
            </a:extLst>
          </p:cNvPr>
          <p:cNvSpPr/>
          <p:nvPr/>
        </p:nvSpPr>
        <p:spPr>
          <a:xfrm flipH="1">
            <a:off x="7433450" y="4614307"/>
            <a:ext cx="152494" cy="15249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6453CC-E7AF-963C-3EDE-E5E0846114B1}"/>
              </a:ext>
            </a:extLst>
          </p:cNvPr>
          <p:cNvCxnSpPr>
            <a:cxnSpLocks/>
            <a:stCxn id="12" idx="0"/>
            <a:endCxn id="5" idx="5"/>
          </p:cNvCxnSpPr>
          <p:nvPr/>
        </p:nvCxnSpPr>
        <p:spPr>
          <a:xfrm flipV="1">
            <a:off x="3587466" y="2148225"/>
            <a:ext cx="787423" cy="1306701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A38436A-9D07-8922-DB58-327AE16DD111}"/>
              </a:ext>
            </a:extLst>
          </p:cNvPr>
          <p:cNvSpPr/>
          <p:nvPr/>
        </p:nvSpPr>
        <p:spPr>
          <a:xfrm flipH="1">
            <a:off x="3507805" y="3454926"/>
            <a:ext cx="159322" cy="1593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5C8C1F-51E5-6EBC-538D-1BF63E242207}"/>
              </a:ext>
            </a:extLst>
          </p:cNvPr>
          <p:cNvCxnSpPr>
            <a:cxnSpLocks/>
            <a:stCxn id="15" idx="0"/>
            <a:endCxn id="19" idx="3"/>
          </p:cNvCxnSpPr>
          <p:nvPr/>
        </p:nvCxnSpPr>
        <p:spPr>
          <a:xfrm flipH="1" flipV="1">
            <a:off x="7509697" y="2151018"/>
            <a:ext cx="618585" cy="129948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2CEE3755-0F95-962E-4086-17742CFFF881}"/>
              </a:ext>
            </a:extLst>
          </p:cNvPr>
          <p:cNvSpPr/>
          <p:nvPr/>
        </p:nvSpPr>
        <p:spPr>
          <a:xfrm flipH="1">
            <a:off x="8048621" y="3450503"/>
            <a:ext cx="159322" cy="1593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3D31C4-E68D-71A8-F7CF-CD7B543B3D8D}"/>
              </a:ext>
            </a:extLst>
          </p:cNvPr>
          <p:cNvCxnSpPr>
            <a:cxnSpLocks/>
            <a:stCxn id="15" idx="4"/>
            <a:endCxn id="9" idx="1"/>
          </p:cNvCxnSpPr>
          <p:nvPr/>
        </p:nvCxnSpPr>
        <p:spPr>
          <a:xfrm flipH="1">
            <a:off x="7563612" y="3609825"/>
            <a:ext cx="564670" cy="1026814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197762-B6C9-21F5-DDA4-CEC38131F747}"/>
              </a:ext>
            </a:extLst>
          </p:cNvPr>
          <p:cNvCxnSpPr>
            <a:cxnSpLocks/>
            <a:stCxn id="12" idx="4"/>
            <a:endCxn id="18" idx="7"/>
          </p:cNvCxnSpPr>
          <p:nvPr/>
        </p:nvCxnSpPr>
        <p:spPr>
          <a:xfrm>
            <a:off x="3587466" y="3614248"/>
            <a:ext cx="733729" cy="102471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A00C6B2-163E-E882-E7D1-69119F4024D6}"/>
              </a:ext>
            </a:extLst>
          </p:cNvPr>
          <p:cNvSpPr/>
          <p:nvPr/>
        </p:nvSpPr>
        <p:spPr>
          <a:xfrm flipH="1">
            <a:off x="4298196" y="4615967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7BDD1F-6EED-1310-86E6-03807D7322CF}"/>
              </a:ext>
            </a:extLst>
          </p:cNvPr>
          <p:cNvSpPr/>
          <p:nvPr/>
        </p:nvSpPr>
        <p:spPr>
          <a:xfrm flipH="1">
            <a:off x="7375646" y="2016967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85D8A3-631D-0F40-A377-57D2C0602E1D}"/>
              </a:ext>
            </a:extLst>
          </p:cNvPr>
          <p:cNvSpPr/>
          <p:nvPr/>
        </p:nvSpPr>
        <p:spPr>
          <a:xfrm flipH="1">
            <a:off x="5259930" y="2993108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C48972-2C1E-F2DF-6E77-DBB0F027F9F6}"/>
              </a:ext>
            </a:extLst>
          </p:cNvPr>
          <p:cNvSpPr txBox="1"/>
          <p:nvPr/>
        </p:nvSpPr>
        <p:spPr>
          <a:xfrm>
            <a:off x="3678740" y="3148578"/>
            <a:ext cx="3333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RGB input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5F51B-B4C5-418A-73EB-A61DB3677ACC}"/>
              </a:ext>
            </a:extLst>
          </p:cNvPr>
          <p:cNvSpPr txBox="1"/>
          <p:nvPr/>
        </p:nvSpPr>
        <p:spPr>
          <a:xfrm rot="1221898">
            <a:off x="4923131" y="2461366"/>
            <a:ext cx="3333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tessellation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8BD4C8-F2CD-6FDB-D8AB-6BE7CF23E6CA}"/>
              </a:ext>
            </a:extLst>
          </p:cNvPr>
          <p:cNvGrpSpPr/>
          <p:nvPr/>
        </p:nvGrpSpPr>
        <p:grpSpPr>
          <a:xfrm>
            <a:off x="2845291" y="4893676"/>
            <a:ext cx="1498676" cy="613876"/>
            <a:chOff x="3263585" y="5537312"/>
            <a:chExt cx="1498676" cy="6138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30A1F0-DD03-D719-A651-BA6B1FB94B7E}"/>
                </a:ext>
              </a:extLst>
            </p:cNvPr>
            <p:cNvSpPr txBox="1"/>
            <p:nvPr/>
          </p:nvSpPr>
          <p:spPr>
            <a:xfrm>
              <a:off x="4402108" y="5812634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BA5ACB-82C4-280D-8B80-B43267128AE6}"/>
                </a:ext>
              </a:extLst>
            </p:cNvPr>
            <p:cNvSpPr/>
            <p:nvPr/>
          </p:nvSpPr>
          <p:spPr>
            <a:xfrm>
              <a:off x="3325482" y="5568885"/>
              <a:ext cx="1097711" cy="314330"/>
            </a:xfrm>
            <a:custGeom>
              <a:avLst/>
              <a:gdLst>
                <a:gd name="connsiteX0" fmla="*/ 0 w 1137442"/>
                <a:gd name="connsiteY0" fmla="*/ 310016 h 315614"/>
                <a:gd name="connsiteX1" fmla="*/ 176842 w 1137442"/>
                <a:gd name="connsiteY1" fmla="*/ 299233 h 315614"/>
                <a:gd name="connsiteX2" fmla="*/ 239383 w 1137442"/>
                <a:gd name="connsiteY2" fmla="*/ 171993 h 315614"/>
                <a:gd name="connsiteX3" fmla="*/ 248009 w 1137442"/>
                <a:gd name="connsiteY3" fmla="*/ 51223 h 315614"/>
                <a:gd name="connsiteX4" fmla="*/ 329960 w 1137442"/>
                <a:gd name="connsiteY4" fmla="*/ 8091 h 315614"/>
                <a:gd name="connsiteX5" fmla="*/ 450730 w 1137442"/>
                <a:gd name="connsiteY5" fmla="*/ 10248 h 315614"/>
                <a:gd name="connsiteX6" fmla="*/ 483079 w 1137442"/>
                <a:gd name="connsiteY6" fmla="*/ 111608 h 315614"/>
                <a:gd name="connsiteX7" fmla="*/ 483079 w 1137442"/>
                <a:gd name="connsiteY7" fmla="*/ 241005 h 315614"/>
                <a:gd name="connsiteX8" fmla="*/ 603849 w 1137442"/>
                <a:gd name="connsiteY8" fmla="*/ 307859 h 315614"/>
                <a:gd name="connsiteX9" fmla="*/ 1091242 w 1137442"/>
                <a:gd name="connsiteY9" fmla="*/ 314329 h 315614"/>
                <a:gd name="connsiteX10" fmla="*/ 1089085 w 1137442"/>
                <a:gd name="connsiteY10" fmla="*/ 312172 h 315614"/>
                <a:gd name="connsiteX0" fmla="*/ 0 w 1137442"/>
                <a:gd name="connsiteY0" fmla="*/ 310016 h 315614"/>
                <a:gd name="connsiteX1" fmla="*/ 176842 w 1137442"/>
                <a:gd name="connsiteY1" fmla="*/ 299233 h 315614"/>
                <a:gd name="connsiteX2" fmla="*/ 239383 w 1137442"/>
                <a:gd name="connsiteY2" fmla="*/ 171993 h 315614"/>
                <a:gd name="connsiteX3" fmla="*/ 248009 w 1137442"/>
                <a:gd name="connsiteY3" fmla="*/ 51223 h 315614"/>
                <a:gd name="connsiteX4" fmla="*/ 329960 w 1137442"/>
                <a:gd name="connsiteY4" fmla="*/ 8091 h 315614"/>
                <a:gd name="connsiteX5" fmla="*/ 450730 w 1137442"/>
                <a:gd name="connsiteY5" fmla="*/ 10248 h 315614"/>
                <a:gd name="connsiteX6" fmla="*/ 483079 w 1137442"/>
                <a:gd name="connsiteY6" fmla="*/ 111608 h 315614"/>
                <a:gd name="connsiteX7" fmla="*/ 519742 w 1137442"/>
                <a:gd name="connsiteY7" fmla="*/ 243161 h 315614"/>
                <a:gd name="connsiteX8" fmla="*/ 603849 w 1137442"/>
                <a:gd name="connsiteY8" fmla="*/ 307859 h 315614"/>
                <a:gd name="connsiteX9" fmla="*/ 1091242 w 1137442"/>
                <a:gd name="connsiteY9" fmla="*/ 314329 h 315614"/>
                <a:gd name="connsiteX10" fmla="*/ 1089085 w 1137442"/>
                <a:gd name="connsiteY10" fmla="*/ 312172 h 315614"/>
                <a:gd name="connsiteX0" fmla="*/ 0 w 1137442"/>
                <a:gd name="connsiteY0" fmla="*/ 310016 h 316466"/>
                <a:gd name="connsiteX1" fmla="*/ 176842 w 1137442"/>
                <a:gd name="connsiteY1" fmla="*/ 299233 h 316466"/>
                <a:gd name="connsiteX2" fmla="*/ 239383 w 1137442"/>
                <a:gd name="connsiteY2" fmla="*/ 171993 h 316466"/>
                <a:gd name="connsiteX3" fmla="*/ 248009 w 1137442"/>
                <a:gd name="connsiteY3" fmla="*/ 51223 h 316466"/>
                <a:gd name="connsiteX4" fmla="*/ 329960 w 1137442"/>
                <a:gd name="connsiteY4" fmla="*/ 8091 h 316466"/>
                <a:gd name="connsiteX5" fmla="*/ 450730 w 1137442"/>
                <a:gd name="connsiteY5" fmla="*/ 10248 h 316466"/>
                <a:gd name="connsiteX6" fmla="*/ 483079 w 1137442"/>
                <a:gd name="connsiteY6" fmla="*/ 111608 h 316466"/>
                <a:gd name="connsiteX7" fmla="*/ 519742 w 1137442"/>
                <a:gd name="connsiteY7" fmla="*/ 243161 h 316466"/>
                <a:gd name="connsiteX8" fmla="*/ 724619 w 1137442"/>
                <a:gd name="connsiteY8" fmla="*/ 310016 h 316466"/>
                <a:gd name="connsiteX9" fmla="*/ 1091242 w 1137442"/>
                <a:gd name="connsiteY9" fmla="*/ 314329 h 316466"/>
                <a:gd name="connsiteX10" fmla="*/ 1089085 w 1137442"/>
                <a:gd name="connsiteY10" fmla="*/ 312172 h 316466"/>
                <a:gd name="connsiteX0" fmla="*/ 0 w 1137442"/>
                <a:gd name="connsiteY0" fmla="*/ 310016 h 316466"/>
                <a:gd name="connsiteX1" fmla="*/ 176842 w 1137442"/>
                <a:gd name="connsiteY1" fmla="*/ 299233 h 316466"/>
                <a:gd name="connsiteX2" fmla="*/ 228600 w 1137442"/>
                <a:gd name="connsiteY2" fmla="*/ 184933 h 316466"/>
                <a:gd name="connsiteX3" fmla="*/ 248009 w 1137442"/>
                <a:gd name="connsiteY3" fmla="*/ 51223 h 316466"/>
                <a:gd name="connsiteX4" fmla="*/ 329960 w 1137442"/>
                <a:gd name="connsiteY4" fmla="*/ 8091 h 316466"/>
                <a:gd name="connsiteX5" fmla="*/ 450730 w 1137442"/>
                <a:gd name="connsiteY5" fmla="*/ 10248 h 316466"/>
                <a:gd name="connsiteX6" fmla="*/ 483079 w 1137442"/>
                <a:gd name="connsiteY6" fmla="*/ 111608 h 316466"/>
                <a:gd name="connsiteX7" fmla="*/ 519742 w 1137442"/>
                <a:gd name="connsiteY7" fmla="*/ 243161 h 316466"/>
                <a:gd name="connsiteX8" fmla="*/ 724619 w 1137442"/>
                <a:gd name="connsiteY8" fmla="*/ 310016 h 316466"/>
                <a:gd name="connsiteX9" fmla="*/ 1091242 w 1137442"/>
                <a:gd name="connsiteY9" fmla="*/ 314329 h 316466"/>
                <a:gd name="connsiteX10" fmla="*/ 1089085 w 11374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9304 w 10912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9304 w 10912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9304 w 10912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4991 w 1091242"/>
                <a:gd name="connsiteY10" fmla="*/ 234535 h 316466"/>
                <a:gd name="connsiteX0" fmla="*/ 0 w 924887"/>
                <a:gd name="connsiteY0" fmla="*/ 310016 h 316466"/>
                <a:gd name="connsiteX1" fmla="*/ 176842 w 924887"/>
                <a:gd name="connsiteY1" fmla="*/ 299233 h 316466"/>
                <a:gd name="connsiteX2" fmla="*/ 228600 w 924887"/>
                <a:gd name="connsiteY2" fmla="*/ 184933 h 316466"/>
                <a:gd name="connsiteX3" fmla="*/ 248009 w 924887"/>
                <a:gd name="connsiteY3" fmla="*/ 51223 h 316466"/>
                <a:gd name="connsiteX4" fmla="*/ 329960 w 924887"/>
                <a:gd name="connsiteY4" fmla="*/ 8091 h 316466"/>
                <a:gd name="connsiteX5" fmla="*/ 450730 w 924887"/>
                <a:gd name="connsiteY5" fmla="*/ 10248 h 316466"/>
                <a:gd name="connsiteX6" fmla="*/ 483079 w 924887"/>
                <a:gd name="connsiteY6" fmla="*/ 111608 h 316466"/>
                <a:gd name="connsiteX7" fmla="*/ 519742 w 924887"/>
                <a:gd name="connsiteY7" fmla="*/ 243161 h 316466"/>
                <a:gd name="connsiteX8" fmla="*/ 724619 w 924887"/>
                <a:gd name="connsiteY8" fmla="*/ 310016 h 316466"/>
                <a:gd name="connsiteX9" fmla="*/ 875582 w 924887"/>
                <a:gd name="connsiteY9" fmla="*/ 314329 h 316466"/>
                <a:gd name="connsiteX10" fmla="*/ 894991 w 924887"/>
                <a:gd name="connsiteY10" fmla="*/ 234535 h 316466"/>
                <a:gd name="connsiteX0" fmla="*/ 0 w 1130588"/>
                <a:gd name="connsiteY0" fmla="*/ 310016 h 318643"/>
                <a:gd name="connsiteX1" fmla="*/ 176842 w 1130588"/>
                <a:gd name="connsiteY1" fmla="*/ 299233 h 318643"/>
                <a:gd name="connsiteX2" fmla="*/ 228600 w 1130588"/>
                <a:gd name="connsiteY2" fmla="*/ 184933 h 318643"/>
                <a:gd name="connsiteX3" fmla="*/ 248009 w 1130588"/>
                <a:gd name="connsiteY3" fmla="*/ 51223 h 318643"/>
                <a:gd name="connsiteX4" fmla="*/ 329960 w 1130588"/>
                <a:gd name="connsiteY4" fmla="*/ 8091 h 318643"/>
                <a:gd name="connsiteX5" fmla="*/ 450730 w 1130588"/>
                <a:gd name="connsiteY5" fmla="*/ 10248 h 318643"/>
                <a:gd name="connsiteX6" fmla="*/ 483079 w 1130588"/>
                <a:gd name="connsiteY6" fmla="*/ 111608 h 318643"/>
                <a:gd name="connsiteX7" fmla="*/ 519742 w 1130588"/>
                <a:gd name="connsiteY7" fmla="*/ 243161 h 318643"/>
                <a:gd name="connsiteX8" fmla="*/ 724619 w 1130588"/>
                <a:gd name="connsiteY8" fmla="*/ 310016 h 318643"/>
                <a:gd name="connsiteX9" fmla="*/ 875582 w 1130588"/>
                <a:gd name="connsiteY9" fmla="*/ 314329 h 318643"/>
                <a:gd name="connsiteX10" fmla="*/ 1114964 w 1130588"/>
                <a:gd name="connsiteY10" fmla="*/ 318643 h 318643"/>
                <a:gd name="connsiteX0" fmla="*/ 0 w 1114964"/>
                <a:gd name="connsiteY0" fmla="*/ 310016 h 318643"/>
                <a:gd name="connsiteX1" fmla="*/ 176842 w 1114964"/>
                <a:gd name="connsiteY1" fmla="*/ 299233 h 318643"/>
                <a:gd name="connsiteX2" fmla="*/ 228600 w 1114964"/>
                <a:gd name="connsiteY2" fmla="*/ 184933 h 318643"/>
                <a:gd name="connsiteX3" fmla="*/ 248009 w 1114964"/>
                <a:gd name="connsiteY3" fmla="*/ 51223 h 318643"/>
                <a:gd name="connsiteX4" fmla="*/ 329960 w 1114964"/>
                <a:gd name="connsiteY4" fmla="*/ 8091 h 318643"/>
                <a:gd name="connsiteX5" fmla="*/ 450730 w 1114964"/>
                <a:gd name="connsiteY5" fmla="*/ 10248 h 318643"/>
                <a:gd name="connsiteX6" fmla="*/ 483079 w 1114964"/>
                <a:gd name="connsiteY6" fmla="*/ 111608 h 318643"/>
                <a:gd name="connsiteX7" fmla="*/ 519742 w 1114964"/>
                <a:gd name="connsiteY7" fmla="*/ 243161 h 318643"/>
                <a:gd name="connsiteX8" fmla="*/ 724619 w 1114964"/>
                <a:gd name="connsiteY8" fmla="*/ 310016 h 318643"/>
                <a:gd name="connsiteX9" fmla="*/ 875582 w 1114964"/>
                <a:gd name="connsiteY9" fmla="*/ 314329 h 318643"/>
                <a:gd name="connsiteX10" fmla="*/ 1114964 w 1114964"/>
                <a:gd name="connsiteY10" fmla="*/ 318643 h 318643"/>
                <a:gd name="connsiteX0" fmla="*/ 0 w 1097711"/>
                <a:gd name="connsiteY0" fmla="*/ 310016 h 316466"/>
                <a:gd name="connsiteX1" fmla="*/ 176842 w 1097711"/>
                <a:gd name="connsiteY1" fmla="*/ 299233 h 316466"/>
                <a:gd name="connsiteX2" fmla="*/ 228600 w 1097711"/>
                <a:gd name="connsiteY2" fmla="*/ 184933 h 316466"/>
                <a:gd name="connsiteX3" fmla="*/ 248009 w 1097711"/>
                <a:gd name="connsiteY3" fmla="*/ 51223 h 316466"/>
                <a:gd name="connsiteX4" fmla="*/ 329960 w 1097711"/>
                <a:gd name="connsiteY4" fmla="*/ 8091 h 316466"/>
                <a:gd name="connsiteX5" fmla="*/ 450730 w 1097711"/>
                <a:gd name="connsiteY5" fmla="*/ 10248 h 316466"/>
                <a:gd name="connsiteX6" fmla="*/ 483079 w 1097711"/>
                <a:gd name="connsiteY6" fmla="*/ 111608 h 316466"/>
                <a:gd name="connsiteX7" fmla="*/ 519742 w 1097711"/>
                <a:gd name="connsiteY7" fmla="*/ 243161 h 316466"/>
                <a:gd name="connsiteX8" fmla="*/ 724619 w 1097711"/>
                <a:gd name="connsiteY8" fmla="*/ 310016 h 316466"/>
                <a:gd name="connsiteX9" fmla="*/ 875582 w 1097711"/>
                <a:gd name="connsiteY9" fmla="*/ 314329 h 316466"/>
                <a:gd name="connsiteX10" fmla="*/ 1097711 w 1097711"/>
                <a:gd name="connsiteY10" fmla="*/ 314330 h 316466"/>
                <a:gd name="connsiteX0" fmla="*/ 0 w 1097711"/>
                <a:gd name="connsiteY0" fmla="*/ 310016 h 316466"/>
                <a:gd name="connsiteX1" fmla="*/ 176842 w 1097711"/>
                <a:gd name="connsiteY1" fmla="*/ 299233 h 316466"/>
                <a:gd name="connsiteX2" fmla="*/ 228600 w 1097711"/>
                <a:gd name="connsiteY2" fmla="*/ 184933 h 316466"/>
                <a:gd name="connsiteX3" fmla="*/ 248009 w 1097711"/>
                <a:gd name="connsiteY3" fmla="*/ 51223 h 316466"/>
                <a:gd name="connsiteX4" fmla="*/ 329960 w 1097711"/>
                <a:gd name="connsiteY4" fmla="*/ 8091 h 316466"/>
                <a:gd name="connsiteX5" fmla="*/ 450730 w 1097711"/>
                <a:gd name="connsiteY5" fmla="*/ 10248 h 316466"/>
                <a:gd name="connsiteX6" fmla="*/ 483079 w 1097711"/>
                <a:gd name="connsiteY6" fmla="*/ 111608 h 316466"/>
                <a:gd name="connsiteX7" fmla="*/ 519742 w 1097711"/>
                <a:gd name="connsiteY7" fmla="*/ 243161 h 316466"/>
                <a:gd name="connsiteX8" fmla="*/ 731089 w 1097711"/>
                <a:gd name="connsiteY8" fmla="*/ 310016 h 316466"/>
                <a:gd name="connsiteX9" fmla="*/ 875582 w 1097711"/>
                <a:gd name="connsiteY9" fmla="*/ 314329 h 316466"/>
                <a:gd name="connsiteX10" fmla="*/ 1097711 w 1097711"/>
                <a:gd name="connsiteY10" fmla="*/ 314330 h 316466"/>
                <a:gd name="connsiteX0" fmla="*/ 0 w 1097711"/>
                <a:gd name="connsiteY0" fmla="*/ 310016 h 314901"/>
                <a:gd name="connsiteX1" fmla="*/ 176842 w 1097711"/>
                <a:gd name="connsiteY1" fmla="*/ 299233 h 314901"/>
                <a:gd name="connsiteX2" fmla="*/ 228600 w 1097711"/>
                <a:gd name="connsiteY2" fmla="*/ 184933 h 314901"/>
                <a:gd name="connsiteX3" fmla="*/ 248009 w 1097711"/>
                <a:gd name="connsiteY3" fmla="*/ 51223 h 314901"/>
                <a:gd name="connsiteX4" fmla="*/ 329960 w 1097711"/>
                <a:gd name="connsiteY4" fmla="*/ 8091 h 314901"/>
                <a:gd name="connsiteX5" fmla="*/ 450730 w 1097711"/>
                <a:gd name="connsiteY5" fmla="*/ 10248 h 314901"/>
                <a:gd name="connsiteX6" fmla="*/ 483079 w 1097711"/>
                <a:gd name="connsiteY6" fmla="*/ 111608 h 314901"/>
                <a:gd name="connsiteX7" fmla="*/ 519742 w 1097711"/>
                <a:gd name="connsiteY7" fmla="*/ 243161 h 314901"/>
                <a:gd name="connsiteX8" fmla="*/ 731089 w 1097711"/>
                <a:gd name="connsiteY8" fmla="*/ 310016 h 314901"/>
                <a:gd name="connsiteX9" fmla="*/ 875582 w 1097711"/>
                <a:gd name="connsiteY9" fmla="*/ 314329 h 314901"/>
                <a:gd name="connsiteX10" fmla="*/ 1097711 w 1097711"/>
                <a:gd name="connsiteY10" fmla="*/ 314330 h 314901"/>
                <a:gd name="connsiteX0" fmla="*/ 0 w 1097711"/>
                <a:gd name="connsiteY0" fmla="*/ 310016 h 314330"/>
                <a:gd name="connsiteX1" fmla="*/ 155276 w 1097711"/>
                <a:gd name="connsiteY1" fmla="*/ 279824 h 314330"/>
                <a:gd name="connsiteX2" fmla="*/ 228600 w 1097711"/>
                <a:gd name="connsiteY2" fmla="*/ 184933 h 314330"/>
                <a:gd name="connsiteX3" fmla="*/ 248009 w 1097711"/>
                <a:gd name="connsiteY3" fmla="*/ 51223 h 314330"/>
                <a:gd name="connsiteX4" fmla="*/ 329960 w 1097711"/>
                <a:gd name="connsiteY4" fmla="*/ 8091 h 314330"/>
                <a:gd name="connsiteX5" fmla="*/ 450730 w 1097711"/>
                <a:gd name="connsiteY5" fmla="*/ 10248 h 314330"/>
                <a:gd name="connsiteX6" fmla="*/ 483079 w 1097711"/>
                <a:gd name="connsiteY6" fmla="*/ 111608 h 314330"/>
                <a:gd name="connsiteX7" fmla="*/ 519742 w 1097711"/>
                <a:gd name="connsiteY7" fmla="*/ 243161 h 314330"/>
                <a:gd name="connsiteX8" fmla="*/ 731089 w 1097711"/>
                <a:gd name="connsiteY8" fmla="*/ 310016 h 314330"/>
                <a:gd name="connsiteX9" fmla="*/ 875582 w 1097711"/>
                <a:gd name="connsiteY9" fmla="*/ 314329 h 314330"/>
                <a:gd name="connsiteX10" fmla="*/ 1097711 w 1097711"/>
                <a:gd name="connsiteY10" fmla="*/ 314330 h 31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7711" h="314330">
                  <a:moveTo>
                    <a:pt x="0" y="310016"/>
                  </a:moveTo>
                  <a:cubicBezTo>
                    <a:pt x="68472" y="316126"/>
                    <a:pt x="117176" y="300671"/>
                    <a:pt x="155276" y="279824"/>
                  </a:cubicBezTo>
                  <a:cubicBezTo>
                    <a:pt x="193376" y="258977"/>
                    <a:pt x="213145" y="223033"/>
                    <a:pt x="228600" y="184933"/>
                  </a:cubicBezTo>
                  <a:cubicBezTo>
                    <a:pt x="244055" y="146833"/>
                    <a:pt x="231116" y="80697"/>
                    <a:pt x="248009" y="51223"/>
                  </a:cubicBezTo>
                  <a:cubicBezTo>
                    <a:pt x="264902" y="21749"/>
                    <a:pt x="296173" y="14920"/>
                    <a:pt x="329960" y="8091"/>
                  </a:cubicBezTo>
                  <a:cubicBezTo>
                    <a:pt x="363747" y="1262"/>
                    <a:pt x="425210" y="-7005"/>
                    <a:pt x="450730" y="10248"/>
                  </a:cubicBezTo>
                  <a:cubicBezTo>
                    <a:pt x="476250" y="27501"/>
                    <a:pt x="471577" y="72789"/>
                    <a:pt x="483079" y="111608"/>
                  </a:cubicBezTo>
                  <a:cubicBezTo>
                    <a:pt x="494581" y="150427"/>
                    <a:pt x="478407" y="210093"/>
                    <a:pt x="519742" y="243161"/>
                  </a:cubicBezTo>
                  <a:cubicBezTo>
                    <a:pt x="561077" y="276229"/>
                    <a:pt x="676095" y="308938"/>
                    <a:pt x="731089" y="310016"/>
                  </a:cubicBezTo>
                  <a:cubicBezTo>
                    <a:pt x="786083" y="311094"/>
                    <a:pt x="794709" y="313610"/>
                    <a:pt x="875582" y="314329"/>
                  </a:cubicBezTo>
                  <a:lnTo>
                    <a:pt x="1097711" y="314330"/>
                  </a:ln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7187DC4-087D-CF92-1C66-555F55836DBE}"/>
                </a:ext>
              </a:extLst>
            </p:cNvPr>
            <p:cNvCxnSpPr>
              <a:cxnSpLocks/>
            </p:cNvCxnSpPr>
            <p:nvPr/>
          </p:nvCxnSpPr>
          <p:spPr>
            <a:xfrm>
              <a:off x="3263585" y="5537312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A1BDB0-7871-6976-E4EA-6239875214DE}"/>
                </a:ext>
              </a:extLst>
            </p:cNvPr>
            <p:cNvCxnSpPr>
              <a:cxnSpLocks/>
            </p:cNvCxnSpPr>
            <p:nvPr/>
          </p:nvCxnSpPr>
          <p:spPr>
            <a:xfrm>
              <a:off x="3263585" y="5915435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E855CD-45B6-29B3-3844-A4F283EA40FF}"/>
              </a:ext>
            </a:extLst>
          </p:cNvPr>
          <p:cNvGrpSpPr/>
          <p:nvPr/>
        </p:nvGrpSpPr>
        <p:grpSpPr>
          <a:xfrm>
            <a:off x="2759603" y="1646732"/>
            <a:ext cx="1498676" cy="602633"/>
            <a:chOff x="2514247" y="952811"/>
            <a:chExt cx="1498676" cy="60263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78605B-56BB-03F9-C785-A8732A2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3268712" y="1302898"/>
              <a:ext cx="410736" cy="0"/>
            </a:xfrm>
            <a:prstGeom prst="line">
              <a:avLst/>
            </a:pr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7615D3-1A65-8CE9-6A58-9E4A2FCF0887}"/>
                </a:ext>
              </a:extLst>
            </p:cNvPr>
            <p:cNvSpPr txBox="1"/>
            <p:nvPr/>
          </p:nvSpPr>
          <p:spPr>
            <a:xfrm>
              <a:off x="3652770" y="1216890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87285B0-C70B-6E19-3E88-2797739C41D3}"/>
                </a:ext>
              </a:extLst>
            </p:cNvPr>
            <p:cNvSpPr/>
            <p:nvPr/>
          </p:nvSpPr>
          <p:spPr>
            <a:xfrm>
              <a:off x="2521070" y="978753"/>
              <a:ext cx="1197035" cy="328149"/>
            </a:xfrm>
            <a:custGeom>
              <a:avLst/>
              <a:gdLst>
                <a:gd name="connsiteX0" fmla="*/ 0 w 1197035"/>
                <a:gd name="connsiteY0" fmla="*/ 6815 h 328149"/>
                <a:gd name="connsiteX1" fmla="*/ 334273 w 1197035"/>
                <a:gd name="connsiteY1" fmla="*/ 15441 h 328149"/>
                <a:gd name="connsiteX2" fmla="*/ 489549 w 1197035"/>
                <a:gd name="connsiteY2" fmla="*/ 142681 h 328149"/>
                <a:gd name="connsiteX3" fmla="*/ 580126 w 1197035"/>
                <a:gd name="connsiteY3" fmla="*/ 289330 h 328149"/>
                <a:gd name="connsiteX4" fmla="*/ 769907 w 1197035"/>
                <a:gd name="connsiteY4" fmla="*/ 319522 h 328149"/>
                <a:gd name="connsiteX5" fmla="*/ 1168879 w 1197035"/>
                <a:gd name="connsiteY5" fmla="*/ 323836 h 328149"/>
                <a:gd name="connsiteX6" fmla="*/ 1164566 w 1197035"/>
                <a:gd name="connsiteY6" fmla="*/ 323836 h 328149"/>
                <a:gd name="connsiteX7" fmla="*/ 1164566 w 1197035"/>
                <a:gd name="connsiteY7" fmla="*/ 323836 h 328149"/>
                <a:gd name="connsiteX8" fmla="*/ 1164566 w 1197035"/>
                <a:gd name="connsiteY8" fmla="*/ 323836 h 328149"/>
                <a:gd name="connsiteX9" fmla="*/ 1166722 w 1197035"/>
                <a:gd name="connsiteY9" fmla="*/ 328149 h 32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7035" h="328149">
                  <a:moveTo>
                    <a:pt x="0" y="6815"/>
                  </a:moveTo>
                  <a:cubicBezTo>
                    <a:pt x="126341" y="-194"/>
                    <a:pt x="252682" y="-7203"/>
                    <a:pt x="334273" y="15441"/>
                  </a:cubicBezTo>
                  <a:cubicBezTo>
                    <a:pt x="415864" y="38085"/>
                    <a:pt x="448574" y="97033"/>
                    <a:pt x="489549" y="142681"/>
                  </a:cubicBezTo>
                  <a:cubicBezTo>
                    <a:pt x="530524" y="188329"/>
                    <a:pt x="533400" y="259857"/>
                    <a:pt x="580126" y="289330"/>
                  </a:cubicBezTo>
                  <a:cubicBezTo>
                    <a:pt x="626852" y="318803"/>
                    <a:pt x="671782" y="313771"/>
                    <a:pt x="769907" y="319522"/>
                  </a:cubicBezTo>
                  <a:cubicBezTo>
                    <a:pt x="868032" y="325273"/>
                    <a:pt x="1168879" y="323836"/>
                    <a:pt x="1168879" y="323836"/>
                  </a:cubicBezTo>
                  <a:cubicBezTo>
                    <a:pt x="1234655" y="324555"/>
                    <a:pt x="1164566" y="323836"/>
                    <a:pt x="1164566" y="323836"/>
                  </a:cubicBezTo>
                  <a:lnTo>
                    <a:pt x="1164566" y="323836"/>
                  </a:lnTo>
                  <a:lnTo>
                    <a:pt x="1164566" y="323836"/>
                  </a:lnTo>
                  <a:lnTo>
                    <a:pt x="1166722" y="328149"/>
                  </a:ln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70A5B4C-C06B-BCC6-2C4C-BF8B9E20E5E7}"/>
                </a:ext>
              </a:extLst>
            </p:cNvPr>
            <p:cNvCxnSpPr>
              <a:cxnSpLocks/>
            </p:cNvCxnSpPr>
            <p:nvPr/>
          </p:nvCxnSpPr>
          <p:spPr>
            <a:xfrm>
              <a:off x="2514247" y="952811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97B3196-57D8-717C-53F7-F13A3404B804}"/>
                </a:ext>
              </a:extLst>
            </p:cNvPr>
            <p:cNvCxnSpPr>
              <a:cxnSpLocks/>
            </p:cNvCxnSpPr>
            <p:nvPr/>
          </p:nvCxnSpPr>
          <p:spPr>
            <a:xfrm>
              <a:off x="2514247" y="1330934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A85BE8-54A0-3EB8-644D-CB6FF2A33F15}"/>
              </a:ext>
            </a:extLst>
          </p:cNvPr>
          <p:cNvGrpSpPr/>
          <p:nvPr/>
        </p:nvGrpSpPr>
        <p:grpSpPr>
          <a:xfrm>
            <a:off x="2023709" y="3319946"/>
            <a:ext cx="1498676" cy="613876"/>
            <a:chOff x="1282783" y="3319946"/>
            <a:chExt cx="1498676" cy="61387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E65032-79AB-DCD6-7DA0-21F68660CD72}"/>
                </a:ext>
              </a:extLst>
            </p:cNvPr>
            <p:cNvSpPr txBox="1"/>
            <p:nvPr/>
          </p:nvSpPr>
          <p:spPr>
            <a:xfrm>
              <a:off x="2421306" y="3595268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D74BD36-054F-96FD-5079-AE469C8C7E17}"/>
                </a:ext>
              </a:extLst>
            </p:cNvPr>
            <p:cNvSpPr/>
            <p:nvPr/>
          </p:nvSpPr>
          <p:spPr>
            <a:xfrm>
              <a:off x="1352190" y="3351478"/>
              <a:ext cx="1082616" cy="314748"/>
            </a:xfrm>
            <a:custGeom>
              <a:avLst/>
              <a:gdLst>
                <a:gd name="connsiteX0" fmla="*/ 0 w 1091242"/>
                <a:gd name="connsiteY0" fmla="*/ 306480 h 319388"/>
                <a:gd name="connsiteX1" fmla="*/ 161745 w 1091242"/>
                <a:gd name="connsiteY1" fmla="*/ 312950 h 319388"/>
                <a:gd name="connsiteX2" fmla="*/ 245853 w 1091242"/>
                <a:gd name="connsiteY2" fmla="*/ 226686 h 319388"/>
                <a:gd name="connsiteX3" fmla="*/ 254479 w 1091242"/>
                <a:gd name="connsiteY3" fmla="*/ 92976 h 319388"/>
                <a:gd name="connsiteX4" fmla="*/ 327804 w 1091242"/>
                <a:gd name="connsiteY4" fmla="*/ 11025 h 319388"/>
                <a:gd name="connsiteX5" fmla="*/ 508959 w 1091242"/>
                <a:gd name="connsiteY5" fmla="*/ 6712 h 319388"/>
                <a:gd name="connsiteX6" fmla="*/ 685800 w 1091242"/>
                <a:gd name="connsiteY6" fmla="*/ 6712 h 319388"/>
                <a:gd name="connsiteX7" fmla="*/ 765594 w 1091242"/>
                <a:gd name="connsiteY7" fmla="*/ 95133 h 319388"/>
                <a:gd name="connsiteX8" fmla="*/ 810883 w 1091242"/>
                <a:gd name="connsiteY8" fmla="*/ 269818 h 319388"/>
                <a:gd name="connsiteX9" fmla="*/ 955376 w 1091242"/>
                <a:gd name="connsiteY9" fmla="*/ 306480 h 319388"/>
                <a:gd name="connsiteX10" fmla="*/ 1091242 w 1091242"/>
                <a:gd name="connsiteY10" fmla="*/ 306480 h 319388"/>
                <a:gd name="connsiteX0" fmla="*/ 0 w 1091242"/>
                <a:gd name="connsiteY0" fmla="*/ 306480 h 313127"/>
                <a:gd name="connsiteX1" fmla="*/ 125082 w 1091242"/>
                <a:gd name="connsiteY1" fmla="*/ 302167 h 313127"/>
                <a:gd name="connsiteX2" fmla="*/ 245853 w 1091242"/>
                <a:gd name="connsiteY2" fmla="*/ 226686 h 313127"/>
                <a:gd name="connsiteX3" fmla="*/ 254479 w 1091242"/>
                <a:gd name="connsiteY3" fmla="*/ 92976 h 313127"/>
                <a:gd name="connsiteX4" fmla="*/ 327804 w 1091242"/>
                <a:gd name="connsiteY4" fmla="*/ 11025 h 313127"/>
                <a:gd name="connsiteX5" fmla="*/ 508959 w 1091242"/>
                <a:gd name="connsiteY5" fmla="*/ 6712 h 313127"/>
                <a:gd name="connsiteX6" fmla="*/ 685800 w 1091242"/>
                <a:gd name="connsiteY6" fmla="*/ 6712 h 313127"/>
                <a:gd name="connsiteX7" fmla="*/ 765594 w 1091242"/>
                <a:gd name="connsiteY7" fmla="*/ 95133 h 313127"/>
                <a:gd name="connsiteX8" fmla="*/ 810883 w 1091242"/>
                <a:gd name="connsiteY8" fmla="*/ 269818 h 313127"/>
                <a:gd name="connsiteX9" fmla="*/ 955376 w 1091242"/>
                <a:gd name="connsiteY9" fmla="*/ 306480 h 313127"/>
                <a:gd name="connsiteX10" fmla="*/ 1091242 w 1091242"/>
                <a:gd name="connsiteY10" fmla="*/ 306480 h 313127"/>
                <a:gd name="connsiteX0" fmla="*/ 0 w 1091242"/>
                <a:gd name="connsiteY0" fmla="*/ 306480 h 313610"/>
                <a:gd name="connsiteX1" fmla="*/ 125082 w 1091242"/>
                <a:gd name="connsiteY1" fmla="*/ 302167 h 313610"/>
                <a:gd name="connsiteX2" fmla="*/ 219974 w 1091242"/>
                <a:gd name="connsiteY2" fmla="*/ 218060 h 313610"/>
                <a:gd name="connsiteX3" fmla="*/ 254479 w 1091242"/>
                <a:gd name="connsiteY3" fmla="*/ 92976 h 313610"/>
                <a:gd name="connsiteX4" fmla="*/ 327804 w 1091242"/>
                <a:gd name="connsiteY4" fmla="*/ 11025 h 313610"/>
                <a:gd name="connsiteX5" fmla="*/ 508959 w 1091242"/>
                <a:gd name="connsiteY5" fmla="*/ 6712 h 313610"/>
                <a:gd name="connsiteX6" fmla="*/ 685800 w 1091242"/>
                <a:gd name="connsiteY6" fmla="*/ 6712 h 313610"/>
                <a:gd name="connsiteX7" fmla="*/ 765594 w 1091242"/>
                <a:gd name="connsiteY7" fmla="*/ 95133 h 313610"/>
                <a:gd name="connsiteX8" fmla="*/ 810883 w 1091242"/>
                <a:gd name="connsiteY8" fmla="*/ 269818 h 313610"/>
                <a:gd name="connsiteX9" fmla="*/ 955376 w 1091242"/>
                <a:gd name="connsiteY9" fmla="*/ 306480 h 313610"/>
                <a:gd name="connsiteX10" fmla="*/ 1091242 w 1091242"/>
                <a:gd name="connsiteY10" fmla="*/ 306480 h 313610"/>
                <a:gd name="connsiteX0" fmla="*/ 0 w 1091242"/>
                <a:gd name="connsiteY0" fmla="*/ 306480 h 313610"/>
                <a:gd name="connsiteX1" fmla="*/ 125082 w 1091242"/>
                <a:gd name="connsiteY1" fmla="*/ 302167 h 313610"/>
                <a:gd name="connsiteX2" fmla="*/ 219974 w 1091242"/>
                <a:gd name="connsiteY2" fmla="*/ 218060 h 313610"/>
                <a:gd name="connsiteX3" fmla="*/ 254479 w 1091242"/>
                <a:gd name="connsiteY3" fmla="*/ 92976 h 313610"/>
                <a:gd name="connsiteX4" fmla="*/ 327804 w 1091242"/>
                <a:gd name="connsiteY4" fmla="*/ 11025 h 313610"/>
                <a:gd name="connsiteX5" fmla="*/ 508959 w 1091242"/>
                <a:gd name="connsiteY5" fmla="*/ 6712 h 313610"/>
                <a:gd name="connsiteX6" fmla="*/ 685800 w 1091242"/>
                <a:gd name="connsiteY6" fmla="*/ 6712 h 313610"/>
                <a:gd name="connsiteX7" fmla="*/ 765594 w 1091242"/>
                <a:gd name="connsiteY7" fmla="*/ 95133 h 313610"/>
                <a:gd name="connsiteX8" fmla="*/ 810883 w 1091242"/>
                <a:gd name="connsiteY8" fmla="*/ 269818 h 313610"/>
                <a:gd name="connsiteX9" fmla="*/ 955376 w 1091242"/>
                <a:gd name="connsiteY9" fmla="*/ 306480 h 313610"/>
                <a:gd name="connsiteX10" fmla="*/ 1091242 w 1091242"/>
                <a:gd name="connsiteY10" fmla="*/ 306480 h 313610"/>
                <a:gd name="connsiteX0" fmla="*/ 0 w 1091242"/>
                <a:gd name="connsiteY0" fmla="*/ 306480 h 312727"/>
                <a:gd name="connsiteX1" fmla="*/ 118612 w 1091242"/>
                <a:gd name="connsiteY1" fmla="*/ 300010 h 312727"/>
                <a:gd name="connsiteX2" fmla="*/ 219974 w 1091242"/>
                <a:gd name="connsiteY2" fmla="*/ 218060 h 312727"/>
                <a:gd name="connsiteX3" fmla="*/ 254479 w 1091242"/>
                <a:gd name="connsiteY3" fmla="*/ 92976 h 312727"/>
                <a:gd name="connsiteX4" fmla="*/ 327804 w 1091242"/>
                <a:gd name="connsiteY4" fmla="*/ 11025 h 312727"/>
                <a:gd name="connsiteX5" fmla="*/ 508959 w 1091242"/>
                <a:gd name="connsiteY5" fmla="*/ 6712 h 312727"/>
                <a:gd name="connsiteX6" fmla="*/ 685800 w 1091242"/>
                <a:gd name="connsiteY6" fmla="*/ 6712 h 312727"/>
                <a:gd name="connsiteX7" fmla="*/ 765594 w 1091242"/>
                <a:gd name="connsiteY7" fmla="*/ 95133 h 312727"/>
                <a:gd name="connsiteX8" fmla="*/ 810883 w 1091242"/>
                <a:gd name="connsiteY8" fmla="*/ 269818 h 312727"/>
                <a:gd name="connsiteX9" fmla="*/ 955376 w 1091242"/>
                <a:gd name="connsiteY9" fmla="*/ 306480 h 312727"/>
                <a:gd name="connsiteX10" fmla="*/ 1091242 w 1091242"/>
                <a:gd name="connsiteY10" fmla="*/ 306480 h 312727"/>
                <a:gd name="connsiteX0" fmla="*/ 0 w 1091242"/>
                <a:gd name="connsiteY0" fmla="*/ 306480 h 311534"/>
                <a:gd name="connsiteX1" fmla="*/ 118612 w 1091242"/>
                <a:gd name="connsiteY1" fmla="*/ 300010 h 311534"/>
                <a:gd name="connsiteX2" fmla="*/ 219974 w 1091242"/>
                <a:gd name="connsiteY2" fmla="*/ 218060 h 311534"/>
                <a:gd name="connsiteX3" fmla="*/ 254479 w 1091242"/>
                <a:gd name="connsiteY3" fmla="*/ 92976 h 311534"/>
                <a:gd name="connsiteX4" fmla="*/ 327804 w 1091242"/>
                <a:gd name="connsiteY4" fmla="*/ 11025 h 311534"/>
                <a:gd name="connsiteX5" fmla="*/ 508959 w 1091242"/>
                <a:gd name="connsiteY5" fmla="*/ 6712 h 311534"/>
                <a:gd name="connsiteX6" fmla="*/ 685800 w 1091242"/>
                <a:gd name="connsiteY6" fmla="*/ 6712 h 311534"/>
                <a:gd name="connsiteX7" fmla="*/ 765594 w 1091242"/>
                <a:gd name="connsiteY7" fmla="*/ 95133 h 311534"/>
                <a:gd name="connsiteX8" fmla="*/ 810883 w 1091242"/>
                <a:gd name="connsiteY8" fmla="*/ 269818 h 311534"/>
                <a:gd name="connsiteX9" fmla="*/ 955376 w 1091242"/>
                <a:gd name="connsiteY9" fmla="*/ 306480 h 311534"/>
                <a:gd name="connsiteX10" fmla="*/ 1091242 w 1091242"/>
                <a:gd name="connsiteY10" fmla="*/ 306480 h 311534"/>
                <a:gd name="connsiteX0" fmla="*/ 0 w 1091242"/>
                <a:gd name="connsiteY0" fmla="*/ 306480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91242"/>
                <a:gd name="connsiteY0" fmla="*/ 297854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91242"/>
                <a:gd name="connsiteY0" fmla="*/ 297854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82616"/>
                <a:gd name="connsiteY0" fmla="*/ 310794 h 310794"/>
                <a:gd name="connsiteX1" fmla="*/ 101360 w 1082616"/>
                <a:gd name="connsiteY1" fmla="*/ 278444 h 310794"/>
                <a:gd name="connsiteX2" fmla="*/ 211348 w 1082616"/>
                <a:gd name="connsiteY2" fmla="*/ 218060 h 310794"/>
                <a:gd name="connsiteX3" fmla="*/ 245853 w 1082616"/>
                <a:gd name="connsiteY3" fmla="*/ 92976 h 310794"/>
                <a:gd name="connsiteX4" fmla="*/ 319178 w 1082616"/>
                <a:gd name="connsiteY4" fmla="*/ 11025 h 310794"/>
                <a:gd name="connsiteX5" fmla="*/ 500333 w 1082616"/>
                <a:gd name="connsiteY5" fmla="*/ 6712 h 310794"/>
                <a:gd name="connsiteX6" fmla="*/ 677174 w 1082616"/>
                <a:gd name="connsiteY6" fmla="*/ 6712 h 310794"/>
                <a:gd name="connsiteX7" fmla="*/ 756968 w 1082616"/>
                <a:gd name="connsiteY7" fmla="*/ 95133 h 310794"/>
                <a:gd name="connsiteX8" fmla="*/ 802257 w 1082616"/>
                <a:gd name="connsiteY8" fmla="*/ 269818 h 310794"/>
                <a:gd name="connsiteX9" fmla="*/ 946750 w 1082616"/>
                <a:gd name="connsiteY9" fmla="*/ 306480 h 310794"/>
                <a:gd name="connsiteX10" fmla="*/ 1082616 w 1082616"/>
                <a:gd name="connsiteY10" fmla="*/ 306480 h 310794"/>
                <a:gd name="connsiteX0" fmla="*/ 0 w 1082616"/>
                <a:gd name="connsiteY0" fmla="*/ 310794 h 311063"/>
                <a:gd name="connsiteX1" fmla="*/ 120769 w 1082616"/>
                <a:gd name="connsiteY1" fmla="*/ 300010 h 311063"/>
                <a:gd name="connsiteX2" fmla="*/ 211348 w 1082616"/>
                <a:gd name="connsiteY2" fmla="*/ 218060 h 311063"/>
                <a:gd name="connsiteX3" fmla="*/ 245853 w 1082616"/>
                <a:gd name="connsiteY3" fmla="*/ 92976 h 311063"/>
                <a:gd name="connsiteX4" fmla="*/ 319178 w 1082616"/>
                <a:gd name="connsiteY4" fmla="*/ 11025 h 311063"/>
                <a:gd name="connsiteX5" fmla="*/ 500333 w 1082616"/>
                <a:gd name="connsiteY5" fmla="*/ 6712 h 311063"/>
                <a:gd name="connsiteX6" fmla="*/ 677174 w 1082616"/>
                <a:gd name="connsiteY6" fmla="*/ 6712 h 311063"/>
                <a:gd name="connsiteX7" fmla="*/ 756968 w 1082616"/>
                <a:gd name="connsiteY7" fmla="*/ 95133 h 311063"/>
                <a:gd name="connsiteX8" fmla="*/ 802257 w 1082616"/>
                <a:gd name="connsiteY8" fmla="*/ 269818 h 311063"/>
                <a:gd name="connsiteX9" fmla="*/ 946750 w 1082616"/>
                <a:gd name="connsiteY9" fmla="*/ 306480 h 311063"/>
                <a:gd name="connsiteX10" fmla="*/ 1082616 w 1082616"/>
                <a:gd name="connsiteY10" fmla="*/ 306480 h 311063"/>
                <a:gd name="connsiteX0" fmla="*/ 0 w 1082616"/>
                <a:gd name="connsiteY0" fmla="*/ 310794 h 310794"/>
                <a:gd name="connsiteX1" fmla="*/ 116456 w 1082616"/>
                <a:gd name="connsiteY1" fmla="*/ 293540 h 310794"/>
                <a:gd name="connsiteX2" fmla="*/ 211348 w 1082616"/>
                <a:gd name="connsiteY2" fmla="*/ 218060 h 310794"/>
                <a:gd name="connsiteX3" fmla="*/ 245853 w 1082616"/>
                <a:gd name="connsiteY3" fmla="*/ 92976 h 310794"/>
                <a:gd name="connsiteX4" fmla="*/ 319178 w 1082616"/>
                <a:gd name="connsiteY4" fmla="*/ 11025 h 310794"/>
                <a:gd name="connsiteX5" fmla="*/ 500333 w 1082616"/>
                <a:gd name="connsiteY5" fmla="*/ 6712 h 310794"/>
                <a:gd name="connsiteX6" fmla="*/ 677174 w 1082616"/>
                <a:gd name="connsiteY6" fmla="*/ 6712 h 310794"/>
                <a:gd name="connsiteX7" fmla="*/ 756968 w 1082616"/>
                <a:gd name="connsiteY7" fmla="*/ 95133 h 310794"/>
                <a:gd name="connsiteX8" fmla="*/ 802257 w 1082616"/>
                <a:gd name="connsiteY8" fmla="*/ 269818 h 310794"/>
                <a:gd name="connsiteX9" fmla="*/ 946750 w 1082616"/>
                <a:gd name="connsiteY9" fmla="*/ 306480 h 310794"/>
                <a:gd name="connsiteX10" fmla="*/ 1082616 w 1082616"/>
                <a:gd name="connsiteY10" fmla="*/ 306480 h 310794"/>
                <a:gd name="connsiteX0" fmla="*/ 0 w 1082616"/>
                <a:gd name="connsiteY0" fmla="*/ 314748 h 314748"/>
                <a:gd name="connsiteX1" fmla="*/ 116456 w 1082616"/>
                <a:gd name="connsiteY1" fmla="*/ 297494 h 314748"/>
                <a:gd name="connsiteX2" fmla="*/ 211348 w 1082616"/>
                <a:gd name="connsiteY2" fmla="*/ 222014 h 314748"/>
                <a:gd name="connsiteX3" fmla="*/ 245853 w 1082616"/>
                <a:gd name="connsiteY3" fmla="*/ 96930 h 314748"/>
                <a:gd name="connsiteX4" fmla="*/ 319178 w 1082616"/>
                <a:gd name="connsiteY4" fmla="*/ 14979 h 314748"/>
                <a:gd name="connsiteX5" fmla="*/ 500333 w 1082616"/>
                <a:gd name="connsiteY5" fmla="*/ 2040 h 314748"/>
                <a:gd name="connsiteX6" fmla="*/ 677174 w 1082616"/>
                <a:gd name="connsiteY6" fmla="*/ 10666 h 314748"/>
                <a:gd name="connsiteX7" fmla="*/ 756968 w 1082616"/>
                <a:gd name="connsiteY7" fmla="*/ 99087 h 314748"/>
                <a:gd name="connsiteX8" fmla="*/ 802257 w 1082616"/>
                <a:gd name="connsiteY8" fmla="*/ 273772 h 314748"/>
                <a:gd name="connsiteX9" fmla="*/ 946750 w 1082616"/>
                <a:gd name="connsiteY9" fmla="*/ 310434 h 314748"/>
                <a:gd name="connsiteX10" fmla="*/ 1082616 w 1082616"/>
                <a:gd name="connsiteY10" fmla="*/ 310434 h 3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616" h="314748">
                  <a:moveTo>
                    <a:pt x="0" y="314748"/>
                  </a:moveTo>
                  <a:cubicBezTo>
                    <a:pt x="53916" y="313849"/>
                    <a:pt x="81231" y="312950"/>
                    <a:pt x="116456" y="297494"/>
                  </a:cubicBezTo>
                  <a:cubicBezTo>
                    <a:pt x="151681" y="282038"/>
                    <a:pt x="189782" y="255441"/>
                    <a:pt x="211348" y="222014"/>
                  </a:cubicBezTo>
                  <a:cubicBezTo>
                    <a:pt x="232914" y="188587"/>
                    <a:pt x="227881" y="131436"/>
                    <a:pt x="245853" y="96930"/>
                  </a:cubicBezTo>
                  <a:cubicBezTo>
                    <a:pt x="263825" y="62424"/>
                    <a:pt x="276765" y="30794"/>
                    <a:pt x="319178" y="14979"/>
                  </a:cubicBezTo>
                  <a:cubicBezTo>
                    <a:pt x="361591" y="-836"/>
                    <a:pt x="440667" y="2759"/>
                    <a:pt x="500333" y="2040"/>
                  </a:cubicBezTo>
                  <a:cubicBezTo>
                    <a:pt x="559999" y="1321"/>
                    <a:pt x="634402" y="-5508"/>
                    <a:pt x="677174" y="10666"/>
                  </a:cubicBezTo>
                  <a:cubicBezTo>
                    <a:pt x="719946" y="26840"/>
                    <a:pt x="736121" y="55236"/>
                    <a:pt x="756968" y="99087"/>
                  </a:cubicBezTo>
                  <a:cubicBezTo>
                    <a:pt x="777815" y="142938"/>
                    <a:pt x="770627" y="238547"/>
                    <a:pt x="802257" y="273772"/>
                  </a:cubicBezTo>
                  <a:cubicBezTo>
                    <a:pt x="833887" y="308996"/>
                    <a:pt x="900024" y="304324"/>
                    <a:pt x="946750" y="310434"/>
                  </a:cubicBezTo>
                  <a:cubicBezTo>
                    <a:pt x="993476" y="316544"/>
                    <a:pt x="1038046" y="313489"/>
                    <a:pt x="1082616" y="310434"/>
                  </a:cubicBez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B7C72A4-B2C0-F803-84EA-024A9574204A}"/>
                </a:ext>
              </a:extLst>
            </p:cNvPr>
            <p:cNvCxnSpPr>
              <a:cxnSpLocks/>
            </p:cNvCxnSpPr>
            <p:nvPr/>
          </p:nvCxnSpPr>
          <p:spPr>
            <a:xfrm>
              <a:off x="1282783" y="3319946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E57A4A6-F8AF-2091-AC06-C1B918B89FE7}"/>
                </a:ext>
              </a:extLst>
            </p:cNvPr>
            <p:cNvCxnSpPr>
              <a:cxnSpLocks/>
            </p:cNvCxnSpPr>
            <p:nvPr/>
          </p:nvCxnSpPr>
          <p:spPr>
            <a:xfrm>
              <a:off x="1282783" y="3698069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BB9AF4-0D2A-189E-9016-C30891ABC212}"/>
              </a:ext>
            </a:extLst>
          </p:cNvPr>
          <p:cNvGrpSpPr/>
          <p:nvPr/>
        </p:nvGrpSpPr>
        <p:grpSpPr>
          <a:xfrm>
            <a:off x="7824051" y="4893676"/>
            <a:ext cx="1498676" cy="613876"/>
            <a:chOff x="7614943" y="5537312"/>
            <a:chExt cx="1498676" cy="61387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239DF7-5DBD-3C68-A596-681AABEEA592}"/>
                </a:ext>
              </a:extLst>
            </p:cNvPr>
            <p:cNvSpPr txBox="1"/>
            <p:nvPr/>
          </p:nvSpPr>
          <p:spPr>
            <a:xfrm>
              <a:off x="8753466" y="5812634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3F32B5-8136-395D-1117-0745D166A641}"/>
                </a:ext>
              </a:extLst>
            </p:cNvPr>
            <p:cNvSpPr/>
            <p:nvPr/>
          </p:nvSpPr>
          <p:spPr>
            <a:xfrm>
              <a:off x="7699076" y="5564001"/>
              <a:ext cx="1071832" cy="319213"/>
            </a:xfrm>
            <a:custGeom>
              <a:avLst/>
              <a:gdLst>
                <a:gd name="connsiteX0" fmla="*/ 0 w 1084772"/>
                <a:gd name="connsiteY0" fmla="*/ 306274 h 319032"/>
                <a:gd name="connsiteX1" fmla="*/ 386032 w 1084772"/>
                <a:gd name="connsiteY1" fmla="*/ 310588 h 319032"/>
                <a:gd name="connsiteX2" fmla="*/ 461513 w 1084772"/>
                <a:gd name="connsiteY2" fmla="*/ 209227 h 319032"/>
                <a:gd name="connsiteX3" fmla="*/ 500332 w 1084772"/>
                <a:gd name="connsiteY3" fmla="*/ 47482 h 319032"/>
                <a:gd name="connsiteX4" fmla="*/ 614632 w 1084772"/>
                <a:gd name="connsiteY4" fmla="*/ 8663 h 319032"/>
                <a:gd name="connsiteX5" fmla="*/ 767751 w 1084772"/>
                <a:gd name="connsiteY5" fmla="*/ 25916 h 319032"/>
                <a:gd name="connsiteX6" fmla="*/ 817353 w 1084772"/>
                <a:gd name="connsiteY6" fmla="*/ 263142 h 319032"/>
                <a:gd name="connsiteX7" fmla="*/ 1084772 w 1084772"/>
                <a:gd name="connsiteY7" fmla="*/ 312744 h 319032"/>
                <a:gd name="connsiteX0" fmla="*/ 0 w 1071832"/>
                <a:gd name="connsiteY0" fmla="*/ 319213 h 325895"/>
                <a:gd name="connsiteX1" fmla="*/ 373092 w 1071832"/>
                <a:gd name="connsiteY1" fmla="*/ 310588 h 325895"/>
                <a:gd name="connsiteX2" fmla="*/ 448573 w 1071832"/>
                <a:gd name="connsiteY2" fmla="*/ 209227 h 325895"/>
                <a:gd name="connsiteX3" fmla="*/ 487392 w 1071832"/>
                <a:gd name="connsiteY3" fmla="*/ 47482 h 325895"/>
                <a:gd name="connsiteX4" fmla="*/ 601692 w 1071832"/>
                <a:gd name="connsiteY4" fmla="*/ 8663 h 325895"/>
                <a:gd name="connsiteX5" fmla="*/ 754811 w 1071832"/>
                <a:gd name="connsiteY5" fmla="*/ 25916 h 325895"/>
                <a:gd name="connsiteX6" fmla="*/ 804413 w 1071832"/>
                <a:gd name="connsiteY6" fmla="*/ 263142 h 325895"/>
                <a:gd name="connsiteX7" fmla="*/ 1071832 w 1071832"/>
                <a:gd name="connsiteY7" fmla="*/ 312744 h 325895"/>
                <a:gd name="connsiteX0" fmla="*/ 0 w 1071832"/>
                <a:gd name="connsiteY0" fmla="*/ 319213 h 319213"/>
                <a:gd name="connsiteX1" fmla="*/ 373092 w 1071832"/>
                <a:gd name="connsiteY1" fmla="*/ 310588 h 319213"/>
                <a:gd name="connsiteX2" fmla="*/ 448573 w 1071832"/>
                <a:gd name="connsiteY2" fmla="*/ 209227 h 319213"/>
                <a:gd name="connsiteX3" fmla="*/ 487392 w 1071832"/>
                <a:gd name="connsiteY3" fmla="*/ 47482 h 319213"/>
                <a:gd name="connsiteX4" fmla="*/ 601692 w 1071832"/>
                <a:gd name="connsiteY4" fmla="*/ 8663 h 319213"/>
                <a:gd name="connsiteX5" fmla="*/ 754811 w 1071832"/>
                <a:gd name="connsiteY5" fmla="*/ 25916 h 319213"/>
                <a:gd name="connsiteX6" fmla="*/ 804413 w 1071832"/>
                <a:gd name="connsiteY6" fmla="*/ 263142 h 319213"/>
                <a:gd name="connsiteX7" fmla="*/ 1071832 w 1071832"/>
                <a:gd name="connsiteY7" fmla="*/ 312744 h 319213"/>
                <a:gd name="connsiteX0" fmla="*/ 0 w 1071832"/>
                <a:gd name="connsiteY0" fmla="*/ 319213 h 319213"/>
                <a:gd name="connsiteX1" fmla="*/ 373092 w 1071832"/>
                <a:gd name="connsiteY1" fmla="*/ 310588 h 319213"/>
                <a:gd name="connsiteX2" fmla="*/ 381718 w 1071832"/>
                <a:gd name="connsiteY2" fmla="*/ 297648 h 319213"/>
                <a:gd name="connsiteX3" fmla="*/ 448573 w 1071832"/>
                <a:gd name="connsiteY3" fmla="*/ 209227 h 319213"/>
                <a:gd name="connsiteX4" fmla="*/ 487392 w 1071832"/>
                <a:gd name="connsiteY4" fmla="*/ 47482 h 319213"/>
                <a:gd name="connsiteX5" fmla="*/ 601692 w 1071832"/>
                <a:gd name="connsiteY5" fmla="*/ 8663 h 319213"/>
                <a:gd name="connsiteX6" fmla="*/ 754811 w 1071832"/>
                <a:gd name="connsiteY6" fmla="*/ 25916 h 319213"/>
                <a:gd name="connsiteX7" fmla="*/ 804413 w 1071832"/>
                <a:gd name="connsiteY7" fmla="*/ 263142 h 319213"/>
                <a:gd name="connsiteX8" fmla="*/ 1071832 w 1071832"/>
                <a:gd name="connsiteY8" fmla="*/ 312744 h 319213"/>
                <a:gd name="connsiteX0" fmla="*/ 0 w 1071832"/>
                <a:gd name="connsiteY0" fmla="*/ 319213 h 319213"/>
                <a:gd name="connsiteX1" fmla="*/ 373092 w 1071832"/>
                <a:gd name="connsiteY1" fmla="*/ 310588 h 319213"/>
                <a:gd name="connsiteX2" fmla="*/ 398971 w 1071832"/>
                <a:gd name="connsiteY2" fmla="*/ 293335 h 319213"/>
                <a:gd name="connsiteX3" fmla="*/ 448573 w 1071832"/>
                <a:gd name="connsiteY3" fmla="*/ 209227 h 319213"/>
                <a:gd name="connsiteX4" fmla="*/ 487392 w 1071832"/>
                <a:gd name="connsiteY4" fmla="*/ 47482 h 319213"/>
                <a:gd name="connsiteX5" fmla="*/ 601692 w 1071832"/>
                <a:gd name="connsiteY5" fmla="*/ 8663 h 319213"/>
                <a:gd name="connsiteX6" fmla="*/ 754811 w 1071832"/>
                <a:gd name="connsiteY6" fmla="*/ 25916 h 319213"/>
                <a:gd name="connsiteX7" fmla="*/ 804413 w 1071832"/>
                <a:gd name="connsiteY7" fmla="*/ 263142 h 319213"/>
                <a:gd name="connsiteX8" fmla="*/ 1071832 w 1071832"/>
                <a:gd name="connsiteY8" fmla="*/ 312744 h 319213"/>
                <a:gd name="connsiteX0" fmla="*/ 0 w 1071832"/>
                <a:gd name="connsiteY0" fmla="*/ 319213 h 373636"/>
                <a:gd name="connsiteX1" fmla="*/ 373092 w 1071832"/>
                <a:gd name="connsiteY1" fmla="*/ 310588 h 373636"/>
                <a:gd name="connsiteX2" fmla="*/ 452886 w 1071832"/>
                <a:gd name="connsiteY2" fmla="*/ 370973 h 373636"/>
                <a:gd name="connsiteX3" fmla="*/ 448573 w 1071832"/>
                <a:gd name="connsiteY3" fmla="*/ 209227 h 373636"/>
                <a:gd name="connsiteX4" fmla="*/ 487392 w 1071832"/>
                <a:gd name="connsiteY4" fmla="*/ 47482 h 373636"/>
                <a:gd name="connsiteX5" fmla="*/ 601692 w 1071832"/>
                <a:gd name="connsiteY5" fmla="*/ 8663 h 373636"/>
                <a:gd name="connsiteX6" fmla="*/ 754811 w 1071832"/>
                <a:gd name="connsiteY6" fmla="*/ 25916 h 373636"/>
                <a:gd name="connsiteX7" fmla="*/ 804413 w 1071832"/>
                <a:gd name="connsiteY7" fmla="*/ 263142 h 373636"/>
                <a:gd name="connsiteX8" fmla="*/ 1071832 w 1071832"/>
                <a:gd name="connsiteY8" fmla="*/ 312744 h 373636"/>
                <a:gd name="connsiteX0" fmla="*/ 0 w 1071832"/>
                <a:gd name="connsiteY0" fmla="*/ 319213 h 319213"/>
                <a:gd name="connsiteX1" fmla="*/ 373092 w 1071832"/>
                <a:gd name="connsiteY1" fmla="*/ 310588 h 319213"/>
                <a:gd name="connsiteX2" fmla="*/ 429163 w 1071832"/>
                <a:gd name="connsiteY2" fmla="*/ 265300 h 319213"/>
                <a:gd name="connsiteX3" fmla="*/ 448573 w 1071832"/>
                <a:gd name="connsiteY3" fmla="*/ 209227 h 319213"/>
                <a:gd name="connsiteX4" fmla="*/ 487392 w 1071832"/>
                <a:gd name="connsiteY4" fmla="*/ 47482 h 319213"/>
                <a:gd name="connsiteX5" fmla="*/ 601692 w 1071832"/>
                <a:gd name="connsiteY5" fmla="*/ 8663 h 319213"/>
                <a:gd name="connsiteX6" fmla="*/ 754811 w 1071832"/>
                <a:gd name="connsiteY6" fmla="*/ 25916 h 319213"/>
                <a:gd name="connsiteX7" fmla="*/ 804413 w 1071832"/>
                <a:gd name="connsiteY7" fmla="*/ 263142 h 319213"/>
                <a:gd name="connsiteX8" fmla="*/ 1071832 w 1071832"/>
                <a:gd name="connsiteY8" fmla="*/ 312744 h 319213"/>
                <a:gd name="connsiteX0" fmla="*/ 0 w 1071832"/>
                <a:gd name="connsiteY0" fmla="*/ 319213 h 319213"/>
                <a:gd name="connsiteX1" fmla="*/ 312707 w 1071832"/>
                <a:gd name="connsiteY1" fmla="*/ 308432 h 319213"/>
                <a:gd name="connsiteX2" fmla="*/ 429163 w 1071832"/>
                <a:gd name="connsiteY2" fmla="*/ 265300 h 319213"/>
                <a:gd name="connsiteX3" fmla="*/ 448573 w 1071832"/>
                <a:gd name="connsiteY3" fmla="*/ 209227 h 319213"/>
                <a:gd name="connsiteX4" fmla="*/ 487392 w 1071832"/>
                <a:gd name="connsiteY4" fmla="*/ 47482 h 319213"/>
                <a:gd name="connsiteX5" fmla="*/ 601692 w 1071832"/>
                <a:gd name="connsiteY5" fmla="*/ 8663 h 319213"/>
                <a:gd name="connsiteX6" fmla="*/ 754811 w 1071832"/>
                <a:gd name="connsiteY6" fmla="*/ 25916 h 319213"/>
                <a:gd name="connsiteX7" fmla="*/ 804413 w 1071832"/>
                <a:gd name="connsiteY7" fmla="*/ 263142 h 319213"/>
                <a:gd name="connsiteX8" fmla="*/ 1071832 w 1071832"/>
                <a:gd name="connsiteY8" fmla="*/ 312744 h 31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1832" h="319213">
                  <a:moveTo>
                    <a:pt x="0" y="319213"/>
                  </a:moveTo>
                  <a:cubicBezTo>
                    <a:pt x="156713" y="307890"/>
                    <a:pt x="241180" y="317418"/>
                    <a:pt x="312707" y="308432"/>
                  </a:cubicBezTo>
                  <a:cubicBezTo>
                    <a:pt x="384234" y="299446"/>
                    <a:pt x="416583" y="282193"/>
                    <a:pt x="429163" y="265300"/>
                  </a:cubicBezTo>
                  <a:cubicBezTo>
                    <a:pt x="441743" y="248407"/>
                    <a:pt x="438868" y="245530"/>
                    <a:pt x="448573" y="209227"/>
                  </a:cubicBezTo>
                  <a:cubicBezTo>
                    <a:pt x="458278" y="172924"/>
                    <a:pt x="461872" y="80909"/>
                    <a:pt x="487392" y="47482"/>
                  </a:cubicBezTo>
                  <a:cubicBezTo>
                    <a:pt x="512912" y="14055"/>
                    <a:pt x="557122" y="12257"/>
                    <a:pt x="601692" y="8663"/>
                  </a:cubicBezTo>
                  <a:cubicBezTo>
                    <a:pt x="646262" y="5069"/>
                    <a:pt x="721024" y="-16497"/>
                    <a:pt x="754811" y="25916"/>
                  </a:cubicBezTo>
                  <a:cubicBezTo>
                    <a:pt x="788598" y="68329"/>
                    <a:pt x="751576" y="215337"/>
                    <a:pt x="804413" y="263142"/>
                  </a:cubicBezTo>
                  <a:cubicBezTo>
                    <a:pt x="857250" y="310947"/>
                    <a:pt x="964541" y="311845"/>
                    <a:pt x="1071832" y="312744"/>
                  </a:cubicBez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68B7936-F7EB-76B8-0A29-BBDA54B8A9A4}"/>
                </a:ext>
              </a:extLst>
            </p:cNvPr>
            <p:cNvCxnSpPr>
              <a:cxnSpLocks/>
            </p:cNvCxnSpPr>
            <p:nvPr/>
          </p:nvCxnSpPr>
          <p:spPr>
            <a:xfrm>
              <a:off x="7614943" y="5537312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F200C82-F13E-F945-5D7F-2027E93CA53A}"/>
                </a:ext>
              </a:extLst>
            </p:cNvPr>
            <p:cNvCxnSpPr>
              <a:cxnSpLocks/>
            </p:cNvCxnSpPr>
            <p:nvPr/>
          </p:nvCxnSpPr>
          <p:spPr>
            <a:xfrm>
              <a:off x="7614943" y="5915435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0D6E3A-A26B-B0B8-369D-7745286789A7}"/>
              </a:ext>
            </a:extLst>
          </p:cNvPr>
          <p:cNvGrpSpPr/>
          <p:nvPr/>
        </p:nvGrpSpPr>
        <p:grpSpPr>
          <a:xfrm>
            <a:off x="8388250" y="3359132"/>
            <a:ext cx="1498676" cy="602633"/>
            <a:chOff x="9160152" y="3359132"/>
            <a:chExt cx="1498676" cy="60263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95E3C8-3F79-5A84-4830-DAA941549207}"/>
                </a:ext>
              </a:extLst>
            </p:cNvPr>
            <p:cNvSpPr txBox="1"/>
            <p:nvPr/>
          </p:nvSpPr>
          <p:spPr>
            <a:xfrm>
              <a:off x="10298675" y="3623211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6378F43-596D-297E-7866-FAC2FF188621}"/>
                </a:ext>
              </a:extLst>
            </p:cNvPr>
            <p:cNvSpPr/>
            <p:nvPr/>
          </p:nvSpPr>
          <p:spPr>
            <a:xfrm>
              <a:off x="9191445" y="3392862"/>
              <a:ext cx="1158097" cy="310398"/>
            </a:xfrm>
            <a:custGeom>
              <a:avLst/>
              <a:gdLst>
                <a:gd name="connsiteX0" fmla="*/ 0 w 1179663"/>
                <a:gd name="connsiteY0" fmla="*/ 12678 h 317130"/>
                <a:gd name="connsiteX1" fmla="*/ 235070 w 1179663"/>
                <a:gd name="connsiteY1" fmla="*/ 14834 h 317130"/>
                <a:gd name="connsiteX2" fmla="*/ 308395 w 1179663"/>
                <a:gd name="connsiteY2" fmla="*/ 161483 h 317130"/>
                <a:gd name="connsiteX3" fmla="*/ 334274 w 1179663"/>
                <a:gd name="connsiteY3" fmla="*/ 267157 h 317130"/>
                <a:gd name="connsiteX4" fmla="*/ 439947 w 1179663"/>
                <a:gd name="connsiteY4" fmla="*/ 316759 h 317130"/>
                <a:gd name="connsiteX5" fmla="*/ 631885 w 1179663"/>
                <a:gd name="connsiteY5" fmla="*/ 275783 h 317130"/>
                <a:gd name="connsiteX6" fmla="*/ 685800 w 1179663"/>
                <a:gd name="connsiteY6" fmla="*/ 66593 h 317130"/>
                <a:gd name="connsiteX7" fmla="*/ 834606 w 1179663"/>
                <a:gd name="connsiteY7" fmla="*/ 12678 h 317130"/>
                <a:gd name="connsiteX8" fmla="*/ 1179663 w 1179663"/>
                <a:gd name="connsiteY8" fmla="*/ 10521 h 317130"/>
                <a:gd name="connsiteX0" fmla="*/ 0 w 1179663"/>
                <a:gd name="connsiteY0" fmla="*/ 5946 h 310398"/>
                <a:gd name="connsiteX1" fmla="*/ 248010 w 1179663"/>
                <a:gd name="connsiteY1" fmla="*/ 27512 h 310398"/>
                <a:gd name="connsiteX2" fmla="*/ 308395 w 1179663"/>
                <a:gd name="connsiteY2" fmla="*/ 154751 h 310398"/>
                <a:gd name="connsiteX3" fmla="*/ 334274 w 1179663"/>
                <a:gd name="connsiteY3" fmla="*/ 260425 h 310398"/>
                <a:gd name="connsiteX4" fmla="*/ 439947 w 1179663"/>
                <a:gd name="connsiteY4" fmla="*/ 310027 h 310398"/>
                <a:gd name="connsiteX5" fmla="*/ 631885 w 1179663"/>
                <a:gd name="connsiteY5" fmla="*/ 269051 h 310398"/>
                <a:gd name="connsiteX6" fmla="*/ 685800 w 1179663"/>
                <a:gd name="connsiteY6" fmla="*/ 59861 h 310398"/>
                <a:gd name="connsiteX7" fmla="*/ 834606 w 1179663"/>
                <a:gd name="connsiteY7" fmla="*/ 5946 h 310398"/>
                <a:gd name="connsiteX8" fmla="*/ 1179663 w 1179663"/>
                <a:gd name="connsiteY8" fmla="*/ 3789 h 310398"/>
                <a:gd name="connsiteX0" fmla="*/ 0 w 1158097"/>
                <a:gd name="connsiteY0" fmla="*/ 4327 h 313092"/>
                <a:gd name="connsiteX1" fmla="*/ 226444 w 1158097"/>
                <a:gd name="connsiteY1" fmla="*/ 30206 h 313092"/>
                <a:gd name="connsiteX2" fmla="*/ 286829 w 1158097"/>
                <a:gd name="connsiteY2" fmla="*/ 157445 h 313092"/>
                <a:gd name="connsiteX3" fmla="*/ 312708 w 1158097"/>
                <a:gd name="connsiteY3" fmla="*/ 263119 h 313092"/>
                <a:gd name="connsiteX4" fmla="*/ 418381 w 1158097"/>
                <a:gd name="connsiteY4" fmla="*/ 312721 h 313092"/>
                <a:gd name="connsiteX5" fmla="*/ 610319 w 1158097"/>
                <a:gd name="connsiteY5" fmla="*/ 271745 h 313092"/>
                <a:gd name="connsiteX6" fmla="*/ 664234 w 1158097"/>
                <a:gd name="connsiteY6" fmla="*/ 62555 h 313092"/>
                <a:gd name="connsiteX7" fmla="*/ 813040 w 1158097"/>
                <a:gd name="connsiteY7" fmla="*/ 8640 h 313092"/>
                <a:gd name="connsiteX8" fmla="*/ 1158097 w 1158097"/>
                <a:gd name="connsiteY8" fmla="*/ 6483 h 313092"/>
                <a:gd name="connsiteX0" fmla="*/ 0 w 1158097"/>
                <a:gd name="connsiteY0" fmla="*/ 1633 h 310398"/>
                <a:gd name="connsiteX1" fmla="*/ 226444 w 1158097"/>
                <a:gd name="connsiteY1" fmla="*/ 27512 h 310398"/>
                <a:gd name="connsiteX2" fmla="*/ 286829 w 1158097"/>
                <a:gd name="connsiteY2" fmla="*/ 154751 h 310398"/>
                <a:gd name="connsiteX3" fmla="*/ 312708 w 1158097"/>
                <a:gd name="connsiteY3" fmla="*/ 260425 h 310398"/>
                <a:gd name="connsiteX4" fmla="*/ 418381 w 1158097"/>
                <a:gd name="connsiteY4" fmla="*/ 310027 h 310398"/>
                <a:gd name="connsiteX5" fmla="*/ 610319 w 1158097"/>
                <a:gd name="connsiteY5" fmla="*/ 269051 h 310398"/>
                <a:gd name="connsiteX6" fmla="*/ 664234 w 1158097"/>
                <a:gd name="connsiteY6" fmla="*/ 59861 h 310398"/>
                <a:gd name="connsiteX7" fmla="*/ 813040 w 1158097"/>
                <a:gd name="connsiteY7" fmla="*/ 5946 h 310398"/>
                <a:gd name="connsiteX8" fmla="*/ 1158097 w 1158097"/>
                <a:gd name="connsiteY8" fmla="*/ 3789 h 31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097" h="310398">
                  <a:moveTo>
                    <a:pt x="0" y="1633"/>
                  </a:moveTo>
                  <a:cubicBezTo>
                    <a:pt x="100462" y="1093"/>
                    <a:pt x="178639" y="1992"/>
                    <a:pt x="226444" y="27512"/>
                  </a:cubicBezTo>
                  <a:cubicBezTo>
                    <a:pt x="274249" y="53032"/>
                    <a:pt x="272452" y="115932"/>
                    <a:pt x="286829" y="154751"/>
                  </a:cubicBezTo>
                  <a:cubicBezTo>
                    <a:pt x="301206" y="193570"/>
                    <a:pt x="290783" y="234546"/>
                    <a:pt x="312708" y="260425"/>
                  </a:cubicBezTo>
                  <a:cubicBezTo>
                    <a:pt x="334633" y="286304"/>
                    <a:pt x="368779" y="308589"/>
                    <a:pt x="418381" y="310027"/>
                  </a:cubicBezTo>
                  <a:cubicBezTo>
                    <a:pt x="467983" y="311465"/>
                    <a:pt x="569344" y="310745"/>
                    <a:pt x="610319" y="269051"/>
                  </a:cubicBezTo>
                  <a:cubicBezTo>
                    <a:pt x="651294" y="227357"/>
                    <a:pt x="630447" y="103712"/>
                    <a:pt x="664234" y="59861"/>
                  </a:cubicBezTo>
                  <a:cubicBezTo>
                    <a:pt x="698021" y="16010"/>
                    <a:pt x="730730" y="15291"/>
                    <a:pt x="813040" y="5946"/>
                  </a:cubicBezTo>
                  <a:cubicBezTo>
                    <a:pt x="895350" y="-3399"/>
                    <a:pt x="1026723" y="195"/>
                    <a:pt x="1158097" y="3789"/>
                  </a:cubicBez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8B3CDFA-9447-F678-A7FD-94BA19EB715E}"/>
                </a:ext>
              </a:extLst>
            </p:cNvPr>
            <p:cNvCxnSpPr>
              <a:cxnSpLocks/>
            </p:cNvCxnSpPr>
            <p:nvPr/>
          </p:nvCxnSpPr>
          <p:spPr>
            <a:xfrm>
              <a:off x="9160152" y="3737255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569D5B5-126C-F0B9-2F98-CB569B12053D}"/>
                </a:ext>
              </a:extLst>
            </p:cNvPr>
            <p:cNvCxnSpPr>
              <a:cxnSpLocks/>
            </p:cNvCxnSpPr>
            <p:nvPr/>
          </p:nvCxnSpPr>
          <p:spPr>
            <a:xfrm>
              <a:off x="9160152" y="3359132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8ADCD3C-A28B-BED7-D1A8-23EF26ABE2C9}"/>
              </a:ext>
            </a:extLst>
          </p:cNvPr>
          <p:cNvGrpSpPr/>
          <p:nvPr/>
        </p:nvGrpSpPr>
        <p:grpSpPr>
          <a:xfrm>
            <a:off x="7818989" y="1661644"/>
            <a:ext cx="1498676" cy="602633"/>
            <a:chOff x="8004128" y="967723"/>
            <a:chExt cx="1498676" cy="602633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DB214A2-14D3-9E4A-D37C-B9942CD9E6A2}"/>
                </a:ext>
              </a:extLst>
            </p:cNvPr>
            <p:cNvSpPr txBox="1"/>
            <p:nvPr/>
          </p:nvSpPr>
          <p:spPr>
            <a:xfrm>
              <a:off x="9142651" y="1231802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49C0D0D-1EB6-FABE-97A5-1E660D77A2FE}"/>
                </a:ext>
              </a:extLst>
            </p:cNvPr>
            <p:cNvSpPr/>
            <p:nvPr/>
          </p:nvSpPr>
          <p:spPr>
            <a:xfrm>
              <a:off x="8039817" y="992035"/>
              <a:ext cx="1136531" cy="322457"/>
            </a:xfrm>
            <a:custGeom>
              <a:avLst/>
              <a:gdLst>
                <a:gd name="connsiteX0" fmla="*/ 0 w 1183976"/>
                <a:gd name="connsiteY0" fmla="*/ 5188 h 319342"/>
                <a:gd name="connsiteX1" fmla="*/ 347213 w 1183976"/>
                <a:gd name="connsiteY1" fmla="*/ 5188 h 319342"/>
                <a:gd name="connsiteX2" fmla="*/ 446417 w 1183976"/>
                <a:gd name="connsiteY2" fmla="*/ 59103 h 319342"/>
                <a:gd name="connsiteX3" fmla="*/ 465827 w 1183976"/>
                <a:gd name="connsiteY3" fmla="*/ 253198 h 319342"/>
                <a:gd name="connsiteX4" fmla="*/ 556404 w 1183976"/>
                <a:gd name="connsiteY4" fmla="*/ 307113 h 319342"/>
                <a:gd name="connsiteX5" fmla="*/ 862642 w 1183976"/>
                <a:gd name="connsiteY5" fmla="*/ 315739 h 319342"/>
                <a:gd name="connsiteX6" fmla="*/ 998508 w 1183976"/>
                <a:gd name="connsiteY6" fmla="*/ 259668 h 319342"/>
                <a:gd name="connsiteX7" fmla="*/ 1015761 w 1183976"/>
                <a:gd name="connsiteY7" fmla="*/ 95766 h 319342"/>
                <a:gd name="connsiteX8" fmla="*/ 1058893 w 1183976"/>
                <a:gd name="connsiteY8" fmla="*/ 13815 h 319342"/>
                <a:gd name="connsiteX9" fmla="*/ 1183976 w 1183976"/>
                <a:gd name="connsiteY9" fmla="*/ 7345 h 319342"/>
                <a:gd name="connsiteX0" fmla="*/ 0 w 1183976"/>
                <a:gd name="connsiteY0" fmla="*/ 5188 h 312375"/>
                <a:gd name="connsiteX1" fmla="*/ 347213 w 1183976"/>
                <a:gd name="connsiteY1" fmla="*/ 5188 h 312375"/>
                <a:gd name="connsiteX2" fmla="*/ 446417 w 1183976"/>
                <a:gd name="connsiteY2" fmla="*/ 59103 h 312375"/>
                <a:gd name="connsiteX3" fmla="*/ 465827 w 1183976"/>
                <a:gd name="connsiteY3" fmla="*/ 253198 h 312375"/>
                <a:gd name="connsiteX4" fmla="*/ 556404 w 1183976"/>
                <a:gd name="connsiteY4" fmla="*/ 307113 h 312375"/>
                <a:gd name="connsiteX5" fmla="*/ 862642 w 1183976"/>
                <a:gd name="connsiteY5" fmla="*/ 304956 h 312375"/>
                <a:gd name="connsiteX6" fmla="*/ 998508 w 1183976"/>
                <a:gd name="connsiteY6" fmla="*/ 259668 h 312375"/>
                <a:gd name="connsiteX7" fmla="*/ 1015761 w 1183976"/>
                <a:gd name="connsiteY7" fmla="*/ 95766 h 312375"/>
                <a:gd name="connsiteX8" fmla="*/ 1058893 w 1183976"/>
                <a:gd name="connsiteY8" fmla="*/ 13815 h 312375"/>
                <a:gd name="connsiteX9" fmla="*/ 1183976 w 1183976"/>
                <a:gd name="connsiteY9" fmla="*/ 7345 h 312375"/>
                <a:gd name="connsiteX0" fmla="*/ 0 w 1183976"/>
                <a:gd name="connsiteY0" fmla="*/ 5188 h 314705"/>
                <a:gd name="connsiteX1" fmla="*/ 347213 w 1183976"/>
                <a:gd name="connsiteY1" fmla="*/ 5188 h 314705"/>
                <a:gd name="connsiteX2" fmla="*/ 446417 w 1183976"/>
                <a:gd name="connsiteY2" fmla="*/ 59103 h 314705"/>
                <a:gd name="connsiteX3" fmla="*/ 465827 w 1183976"/>
                <a:gd name="connsiteY3" fmla="*/ 253198 h 314705"/>
                <a:gd name="connsiteX4" fmla="*/ 556404 w 1183976"/>
                <a:gd name="connsiteY4" fmla="*/ 307113 h 314705"/>
                <a:gd name="connsiteX5" fmla="*/ 873425 w 1183976"/>
                <a:gd name="connsiteY5" fmla="*/ 309269 h 314705"/>
                <a:gd name="connsiteX6" fmla="*/ 998508 w 1183976"/>
                <a:gd name="connsiteY6" fmla="*/ 259668 h 314705"/>
                <a:gd name="connsiteX7" fmla="*/ 1015761 w 1183976"/>
                <a:gd name="connsiteY7" fmla="*/ 95766 h 314705"/>
                <a:gd name="connsiteX8" fmla="*/ 1058893 w 1183976"/>
                <a:gd name="connsiteY8" fmla="*/ 13815 h 314705"/>
                <a:gd name="connsiteX9" fmla="*/ 1183976 w 1183976"/>
                <a:gd name="connsiteY9" fmla="*/ 7345 h 314705"/>
                <a:gd name="connsiteX0" fmla="*/ 0 w 1160253"/>
                <a:gd name="connsiteY0" fmla="*/ 7933 h 317450"/>
                <a:gd name="connsiteX1" fmla="*/ 347213 w 1160253"/>
                <a:gd name="connsiteY1" fmla="*/ 7933 h 317450"/>
                <a:gd name="connsiteX2" fmla="*/ 446417 w 1160253"/>
                <a:gd name="connsiteY2" fmla="*/ 61848 h 317450"/>
                <a:gd name="connsiteX3" fmla="*/ 465827 w 1160253"/>
                <a:gd name="connsiteY3" fmla="*/ 255943 h 317450"/>
                <a:gd name="connsiteX4" fmla="*/ 556404 w 1160253"/>
                <a:gd name="connsiteY4" fmla="*/ 309858 h 317450"/>
                <a:gd name="connsiteX5" fmla="*/ 873425 w 1160253"/>
                <a:gd name="connsiteY5" fmla="*/ 312014 h 317450"/>
                <a:gd name="connsiteX6" fmla="*/ 998508 w 1160253"/>
                <a:gd name="connsiteY6" fmla="*/ 262413 h 317450"/>
                <a:gd name="connsiteX7" fmla="*/ 1015761 w 1160253"/>
                <a:gd name="connsiteY7" fmla="*/ 98511 h 317450"/>
                <a:gd name="connsiteX8" fmla="*/ 1058893 w 1160253"/>
                <a:gd name="connsiteY8" fmla="*/ 16560 h 317450"/>
                <a:gd name="connsiteX9" fmla="*/ 1160253 w 1160253"/>
                <a:gd name="connsiteY9" fmla="*/ 1464 h 317450"/>
                <a:gd name="connsiteX0" fmla="*/ 0 w 1136531"/>
                <a:gd name="connsiteY0" fmla="*/ 1462 h 323919"/>
                <a:gd name="connsiteX1" fmla="*/ 323491 w 1136531"/>
                <a:gd name="connsiteY1" fmla="*/ 14402 h 323919"/>
                <a:gd name="connsiteX2" fmla="*/ 422695 w 1136531"/>
                <a:gd name="connsiteY2" fmla="*/ 68317 h 323919"/>
                <a:gd name="connsiteX3" fmla="*/ 442105 w 1136531"/>
                <a:gd name="connsiteY3" fmla="*/ 262412 h 323919"/>
                <a:gd name="connsiteX4" fmla="*/ 532682 w 1136531"/>
                <a:gd name="connsiteY4" fmla="*/ 316327 h 323919"/>
                <a:gd name="connsiteX5" fmla="*/ 849703 w 1136531"/>
                <a:gd name="connsiteY5" fmla="*/ 318483 h 323919"/>
                <a:gd name="connsiteX6" fmla="*/ 974786 w 1136531"/>
                <a:gd name="connsiteY6" fmla="*/ 268882 h 323919"/>
                <a:gd name="connsiteX7" fmla="*/ 992039 w 1136531"/>
                <a:gd name="connsiteY7" fmla="*/ 104980 h 323919"/>
                <a:gd name="connsiteX8" fmla="*/ 1035171 w 1136531"/>
                <a:gd name="connsiteY8" fmla="*/ 23029 h 323919"/>
                <a:gd name="connsiteX9" fmla="*/ 1136531 w 1136531"/>
                <a:gd name="connsiteY9" fmla="*/ 7933 h 323919"/>
                <a:gd name="connsiteX0" fmla="*/ 0 w 1136531"/>
                <a:gd name="connsiteY0" fmla="*/ 0 h 322457"/>
                <a:gd name="connsiteX1" fmla="*/ 323491 w 1136531"/>
                <a:gd name="connsiteY1" fmla="*/ 12940 h 322457"/>
                <a:gd name="connsiteX2" fmla="*/ 422695 w 1136531"/>
                <a:gd name="connsiteY2" fmla="*/ 66855 h 322457"/>
                <a:gd name="connsiteX3" fmla="*/ 442105 w 1136531"/>
                <a:gd name="connsiteY3" fmla="*/ 260950 h 322457"/>
                <a:gd name="connsiteX4" fmla="*/ 532682 w 1136531"/>
                <a:gd name="connsiteY4" fmla="*/ 314865 h 322457"/>
                <a:gd name="connsiteX5" fmla="*/ 849703 w 1136531"/>
                <a:gd name="connsiteY5" fmla="*/ 317021 h 322457"/>
                <a:gd name="connsiteX6" fmla="*/ 974786 w 1136531"/>
                <a:gd name="connsiteY6" fmla="*/ 267420 h 322457"/>
                <a:gd name="connsiteX7" fmla="*/ 992039 w 1136531"/>
                <a:gd name="connsiteY7" fmla="*/ 103518 h 322457"/>
                <a:gd name="connsiteX8" fmla="*/ 1035171 w 1136531"/>
                <a:gd name="connsiteY8" fmla="*/ 21567 h 322457"/>
                <a:gd name="connsiteX9" fmla="*/ 1136531 w 1136531"/>
                <a:gd name="connsiteY9" fmla="*/ 6471 h 32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6531" h="322457">
                  <a:moveTo>
                    <a:pt x="0" y="0"/>
                  </a:moveTo>
                  <a:cubicBezTo>
                    <a:pt x="136405" y="1977"/>
                    <a:pt x="253042" y="1798"/>
                    <a:pt x="323491" y="12940"/>
                  </a:cubicBezTo>
                  <a:cubicBezTo>
                    <a:pt x="393940" y="24082"/>
                    <a:pt x="402926" y="25520"/>
                    <a:pt x="422695" y="66855"/>
                  </a:cubicBezTo>
                  <a:cubicBezTo>
                    <a:pt x="442464" y="108190"/>
                    <a:pt x="423774" y="219615"/>
                    <a:pt x="442105" y="260950"/>
                  </a:cubicBezTo>
                  <a:cubicBezTo>
                    <a:pt x="460436" y="302285"/>
                    <a:pt x="464749" y="305520"/>
                    <a:pt x="532682" y="314865"/>
                  </a:cubicBezTo>
                  <a:cubicBezTo>
                    <a:pt x="600615" y="324210"/>
                    <a:pt x="776019" y="324929"/>
                    <a:pt x="849703" y="317021"/>
                  </a:cubicBezTo>
                  <a:cubicBezTo>
                    <a:pt x="923387" y="309114"/>
                    <a:pt x="951063" y="303004"/>
                    <a:pt x="974786" y="267420"/>
                  </a:cubicBezTo>
                  <a:cubicBezTo>
                    <a:pt x="998509" y="231836"/>
                    <a:pt x="981975" y="144493"/>
                    <a:pt x="992039" y="103518"/>
                  </a:cubicBezTo>
                  <a:cubicBezTo>
                    <a:pt x="1002103" y="62543"/>
                    <a:pt x="1007135" y="36304"/>
                    <a:pt x="1035171" y="21567"/>
                  </a:cubicBezTo>
                  <a:cubicBezTo>
                    <a:pt x="1063207" y="6830"/>
                    <a:pt x="1088007" y="2337"/>
                    <a:pt x="1136531" y="6471"/>
                  </a:cubicBez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8CC1EBD-8DCF-6C3B-F72C-42CA55BE509B}"/>
                </a:ext>
              </a:extLst>
            </p:cNvPr>
            <p:cNvCxnSpPr>
              <a:cxnSpLocks/>
            </p:cNvCxnSpPr>
            <p:nvPr/>
          </p:nvCxnSpPr>
          <p:spPr>
            <a:xfrm>
              <a:off x="8004128" y="967723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6E79C20-DB3C-5DE7-FBF6-10EC8F864149}"/>
                </a:ext>
              </a:extLst>
            </p:cNvPr>
            <p:cNvCxnSpPr>
              <a:cxnSpLocks/>
            </p:cNvCxnSpPr>
            <p:nvPr/>
          </p:nvCxnSpPr>
          <p:spPr>
            <a:xfrm>
              <a:off x="8004128" y="1345846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itle 4">
            <a:extLst>
              <a:ext uri="{FF2B5EF4-FFF2-40B4-BE49-F238E27FC236}">
                <a16:creationId xmlns:a16="http://schemas.microsoft.com/office/drawing/2014/main" id="{52CA1154-4F11-864F-0F1C-8F0837650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</p:spPr>
        <p:txBody>
          <a:bodyPr/>
          <a:lstStyle/>
          <a:p>
            <a:r>
              <a:rPr lang="en-NL" dirty="0"/>
              <a:t>Controllable uplifting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38D4A4-C8D5-42E3-4731-5630566E99C5}"/>
              </a:ext>
            </a:extLst>
          </p:cNvPr>
          <p:cNvSpPr txBox="1"/>
          <p:nvPr/>
        </p:nvSpPr>
        <p:spPr>
          <a:xfrm>
            <a:off x="4237215" y="1256717"/>
            <a:ext cx="3333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NL" dirty="0" err="1">
                <a:solidFill>
                  <a:schemeClr val="accent5"/>
                </a:solidFill>
              </a:rPr>
              <a:t>color</a:t>
            </a:r>
            <a:r>
              <a:rPr lang="en-NL" dirty="0">
                <a:solidFill>
                  <a:schemeClr val="accent5"/>
                </a:solidFill>
              </a:rPr>
              <a:t> system</a:t>
            </a:r>
            <a:br>
              <a:rPr lang="en-NL" dirty="0">
                <a:solidFill>
                  <a:schemeClr val="accent5"/>
                </a:solidFill>
              </a:rPr>
            </a:br>
            <a:r>
              <a:rPr lang="en-NL" dirty="0">
                <a:solidFill>
                  <a:schemeClr val="accent5"/>
                </a:solidFill>
              </a:rPr>
              <a:t>boundary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84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373E2-D516-CE78-4F63-F7494797F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AD5728-65A9-C400-AE9E-58D77A5075B4}"/>
              </a:ext>
            </a:extLst>
          </p:cNvPr>
          <p:cNvCxnSpPr>
            <a:cxnSpLocks/>
            <a:stCxn id="5" idx="4"/>
            <a:endCxn id="18" idx="0"/>
          </p:cNvCxnSpPr>
          <p:nvPr/>
        </p:nvCxnSpPr>
        <p:spPr>
          <a:xfrm flipH="1">
            <a:off x="4376721" y="2171224"/>
            <a:ext cx="53694" cy="2444743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7D50D9-1F92-4569-2957-D1D50D8C3FE7}"/>
              </a:ext>
            </a:extLst>
          </p:cNvPr>
          <p:cNvCxnSpPr>
            <a:cxnSpLocks/>
            <a:stCxn id="18" idx="1"/>
            <a:endCxn id="15" idx="6"/>
          </p:cNvCxnSpPr>
          <p:nvPr/>
        </p:nvCxnSpPr>
        <p:spPr>
          <a:xfrm flipV="1">
            <a:off x="4432247" y="3530164"/>
            <a:ext cx="3616374" cy="110880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AF4A23-10F2-B160-7233-4D0A6FD81AA4}"/>
              </a:ext>
            </a:extLst>
          </p:cNvPr>
          <p:cNvCxnSpPr>
            <a:cxnSpLocks/>
            <a:stCxn id="5" idx="3"/>
            <a:endCxn id="15" idx="7"/>
          </p:cNvCxnSpPr>
          <p:nvPr/>
        </p:nvCxnSpPr>
        <p:spPr>
          <a:xfrm>
            <a:off x="4485941" y="2148225"/>
            <a:ext cx="3586012" cy="132561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7619C-258E-FB59-1B71-43031920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82EC6-87BE-77D5-BEA1-18CBAA01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15</a:t>
            </a:fld>
            <a:endParaRPr lang="en-N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E8653C-49AA-1F15-44EE-99245B8764C2}"/>
              </a:ext>
            </a:extLst>
          </p:cNvPr>
          <p:cNvSpPr/>
          <p:nvPr/>
        </p:nvSpPr>
        <p:spPr>
          <a:xfrm flipH="1">
            <a:off x="4351890" y="2014174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C071F9A-FD78-7B2D-B08A-8DF556BB299D}"/>
              </a:ext>
            </a:extLst>
          </p:cNvPr>
          <p:cNvSpPr/>
          <p:nvPr/>
        </p:nvSpPr>
        <p:spPr>
          <a:xfrm flipH="1">
            <a:off x="8048621" y="3450503"/>
            <a:ext cx="159322" cy="1593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16DDF9-7885-E6CB-D0EE-00DBCF649990}"/>
              </a:ext>
            </a:extLst>
          </p:cNvPr>
          <p:cNvSpPr/>
          <p:nvPr/>
        </p:nvSpPr>
        <p:spPr>
          <a:xfrm flipH="1">
            <a:off x="4298196" y="4615967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31AC7E-5FD2-AF83-3929-B8D8F621C43B}"/>
              </a:ext>
            </a:extLst>
          </p:cNvPr>
          <p:cNvSpPr/>
          <p:nvPr/>
        </p:nvSpPr>
        <p:spPr>
          <a:xfrm flipH="1">
            <a:off x="5259930" y="2993108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60EF5C7-C2A1-4D1F-C235-F7E9F4876978}"/>
              </a:ext>
            </a:extLst>
          </p:cNvPr>
          <p:cNvGrpSpPr/>
          <p:nvPr/>
        </p:nvGrpSpPr>
        <p:grpSpPr>
          <a:xfrm>
            <a:off x="4455246" y="2148225"/>
            <a:ext cx="3593375" cy="2490741"/>
            <a:chOff x="4455246" y="2148225"/>
            <a:chExt cx="3593375" cy="249074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E6DE97E-86CC-B4BB-FBD8-345DA29877A4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4485941" y="2148225"/>
              <a:ext cx="595017" cy="652484"/>
            </a:xfrm>
            <a:prstGeom prst="straightConnector1">
              <a:avLst/>
            </a:prstGeom>
            <a:ln w="38100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F1C4AB5-0E0A-F14D-C163-F97B653187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5246" y="3634596"/>
              <a:ext cx="591202" cy="1004370"/>
            </a:xfrm>
            <a:prstGeom prst="straightConnector1">
              <a:avLst/>
            </a:prstGeom>
            <a:ln w="38100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F32F696-377C-20BB-32C7-EA20812EFCDD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 flipH="1" flipV="1">
              <a:off x="6086681" y="3252158"/>
              <a:ext cx="1961940" cy="278006"/>
            </a:xfrm>
            <a:prstGeom prst="straightConnector1">
              <a:avLst/>
            </a:prstGeom>
            <a:ln w="38100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39DFED0-D218-E830-21B0-F5E78EA65BE2}"/>
              </a:ext>
            </a:extLst>
          </p:cNvPr>
          <p:cNvSpPr txBox="1"/>
          <p:nvPr/>
        </p:nvSpPr>
        <p:spPr>
          <a:xfrm>
            <a:off x="3678740" y="3148578"/>
            <a:ext cx="333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RGB input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B368793-9CFF-BD14-5529-A41B0312957F}"/>
              </a:ext>
            </a:extLst>
          </p:cNvPr>
          <p:cNvGrpSpPr/>
          <p:nvPr/>
        </p:nvGrpSpPr>
        <p:grpSpPr>
          <a:xfrm>
            <a:off x="3678740" y="641734"/>
            <a:ext cx="3333512" cy="2351374"/>
            <a:chOff x="3678740" y="641734"/>
            <a:chExt cx="3333512" cy="235137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F970DC1-14E5-6877-B97A-0FFFDA7BC600}"/>
                </a:ext>
              </a:extLst>
            </p:cNvPr>
            <p:cNvGrpSpPr/>
            <p:nvPr/>
          </p:nvGrpSpPr>
          <p:grpSpPr>
            <a:xfrm>
              <a:off x="4739708" y="1091201"/>
              <a:ext cx="1498676" cy="602633"/>
              <a:chOff x="5836942" y="2012235"/>
              <a:chExt cx="1498676" cy="602633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B6A91C7-023A-B151-67AE-FCC12522D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6942" y="2390358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47E272CC-92EE-6DE2-C461-7D6C4DC866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6942" y="2012235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FC707BF-AA1F-87E2-0574-9D0C3C897BE4}"/>
                  </a:ext>
                </a:extLst>
              </p:cNvPr>
              <p:cNvSpPr txBox="1"/>
              <p:nvPr/>
            </p:nvSpPr>
            <p:spPr>
              <a:xfrm>
                <a:off x="6975465" y="2276314"/>
                <a:ext cx="360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i="0" dirty="0">
                    <a:solidFill>
                      <a:schemeClr val="bg1"/>
                    </a:solidFill>
                    <a:effectLst/>
                  </a:rPr>
                  <a:t>λ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1A66FC7-562B-4290-4BE5-0183E1ADCB23}"/>
                  </a:ext>
                </a:extLst>
              </p:cNvPr>
              <p:cNvSpPr/>
              <p:nvPr/>
            </p:nvSpPr>
            <p:spPr>
              <a:xfrm>
                <a:off x="5858412" y="2088709"/>
                <a:ext cx="1150056" cy="262552"/>
              </a:xfrm>
              <a:custGeom>
                <a:avLst/>
                <a:gdLst>
                  <a:gd name="connsiteX0" fmla="*/ 0 w 1214168"/>
                  <a:gd name="connsiteY0" fmla="*/ 57 h 262552"/>
                  <a:gd name="connsiteX1" fmla="*/ 211348 w 1214168"/>
                  <a:gd name="connsiteY1" fmla="*/ 6527 h 262552"/>
                  <a:gd name="connsiteX2" fmla="*/ 254480 w 1214168"/>
                  <a:gd name="connsiteY2" fmla="*/ 41033 h 262552"/>
                  <a:gd name="connsiteX3" fmla="*/ 340744 w 1214168"/>
                  <a:gd name="connsiteY3" fmla="*/ 213561 h 262552"/>
                  <a:gd name="connsiteX4" fmla="*/ 515429 w 1214168"/>
                  <a:gd name="connsiteY4" fmla="*/ 256693 h 262552"/>
                  <a:gd name="connsiteX5" fmla="*/ 1214168 w 1214168"/>
                  <a:gd name="connsiteY5" fmla="*/ 261006 h 262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168" h="262552">
                    <a:moveTo>
                      <a:pt x="0" y="57"/>
                    </a:moveTo>
                    <a:cubicBezTo>
                      <a:pt x="84467" y="-123"/>
                      <a:pt x="168935" y="-302"/>
                      <a:pt x="211348" y="6527"/>
                    </a:cubicBezTo>
                    <a:cubicBezTo>
                      <a:pt x="253761" y="13356"/>
                      <a:pt x="232914" y="6527"/>
                      <a:pt x="254480" y="41033"/>
                    </a:cubicBezTo>
                    <a:cubicBezTo>
                      <a:pt x="276046" y="75539"/>
                      <a:pt x="297253" y="177618"/>
                      <a:pt x="340744" y="213561"/>
                    </a:cubicBezTo>
                    <a:cubicBezTo>
                      <a:pt x="384236" y="249504"/>
                      <a:pt x="369858" y="248786"/>
                      <a:pt x="515429" y="256693"/>
                    </a:cubicBezTo>
                    <a:cubicBezTo>
                      <a:pt x="661000" y="264601"/>
                      <a:pt x="937584" y="262803"/>
                      <a:pt x="1214168" y="261006"/>
                    </a:cubicBezTo>
                  </a:path>
                </a:pathLst>
              </a:custGeom>
              <a:ln w="38100" cap="sq">
                <a:solidFill>
                  <a:schemeClr val="accent3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6A04127-5538-24CD-B008-4D697F19F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8455" y="1612189"/>
              <a:ext cx="0" cy="1380919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E9F3108-3CFE-79D0-F871-C2B565CEFDAE}"/>
                </a:ext>
              </a:extLst>
            </p:cNvPr>
            <p:cNvSpPr txBox="1"/>
            <p:nvPr/>
          </p:nvSpPr>
          <p:spPr>
            <a:xfrm>
              <a:off x="3678740" y="641734"/>
              <a:ext cx="3333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US" dirty="0"/>
                <a:t>spectral output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5EAA82-751B-F31A-A84D-A7C58D6EBBB3}"/>
              </a:ext>
            </a:extLst>
          </p:cNvPr>
          <p:cNvSpPr txBox="1"/>
          <p:nvPr/>
        </p:nvSpPr>
        <p:spPr>
          <a:xfrm>
            <a:off x="5076336" y="1875927"/>
            <a:ext cx="3333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chemeClr val="accent5"/>
                </a:solidFill>
              </a:rPr>
              <a:t>barycentric</a:t>
            </a:r>
          </a:p>
          <a:p>
            <a:r>
              <a:rPr lang="en-US" dirty="0">
                <a:solidFill>
                  <a:schemeClr val="accent5"/>
                </a:solidFill>
              </a:rPr>
              <a:t>interpolation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3EB037-0D55-5906-666C-EF2E5A29C44C}"/>
              </a:ext>
            </a:extLst>
          </p:cNvPr>
          <p:cNvGrpSpPr/>
          <p:nvPr/>
        </p:nvGrpSpPr>
        <p:grpSpPr>
          <a:xfrm>
            <a:off x="2845291" y="4893676"/>
            <a:ext cx="1498676" cy="613876"/>
            <a:chOff x="3263585" y="5537312"/>
            <a:chExt cx="1498676" cy="61387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6D33C9-5FA0-928C-36B2-CC2F8A21DEBF}"/>
                </a:ext>
              </a:extLst>
            </p:cNvPr>
            <p:cNvSpPr txBox="1"/>
            <p:nvPr/>
          </p:nvSpPr>
          <p:spPr>
            <a:xfrm>
              <a:off x="4402108" y="5812634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7F68D32-8E8E-2137-6027-35A3008F46F9}"/>
                </a:ext>
              </a:extLst>
            </p:cNvPr>
            <p:cNvSpPr/>
            <p:nvPr/>
          </p:nvSpPr>
          <p:spPr>
            <a:xfrm>
              <a:off x="3325482" y="5568885"/>
              <a:ext cx="1097711" cy="314330"/>
            </a:xfrm>
            <a:custGeom>
              <a:avLst/>
              <a:gdLst>
                <a:gd name="connsiteX0" fmla="*/ 0 w 1137442"/>
                <a:gd name="connsiteY0" fmla="*/ 310016 h 315614"/>
                <a:gd name="connsiteX1" fmla="*/ 176842 w 1137442"/>
                <a:gd name="connsiteY1" fmla="*/ 299233 h 315614"/>
                <a:gd name="connsiteX2" fmla="*/ 239383 w 1137442"/>
                <a:gd name="connsiteY2" fmla="*/ 171993 h 315614"/>
                <a:gd name="connsiteX3" fmla="*/ 248009 w 1137442"/>
                <a:gd name="connsiteY3" fmla="*/ 51223 h 315614"/>
                <a:gd name="connsiteX4" fmla="*/ 329960 w 1137442"/>
                <a:gd name="connsiteY4" fmla="*/ 8091 h 315614"/>
                <a:gd name="connsiteX5" fmla="*/ 450730 w 1137442"/>
                <a:gd name="connsiteY5" fmla="*/ 10248 h 315614"/>
                <a:gd name="connsiteX6" fmla="*/ 483079 w 1137442"/>
                <a:gd name="connsiteY6" fmla="*/ 111608 h 315614"/>
                <a:gd name="connsiteX7" fmla="*/ 483079 w 1137442"/>
                <a:gd name="connsiteY7" fmla="*/ 241005 h 315614"/>
                <a:gd name="connsiteX8" fmla="*/ 603849 w 1137442"/>
                <a:gd name="connsiteY8" fmla="*/ 307859 h 315614"/>
                <a:gd name="connsiteX9" fmla="*/ 1091242 w 1137442"/>
                <a:gd name="connsiteY9" fmla="*/ 314329 h 315614"/>
                <a:gd name="connsiteX10" fmla="*/ 1089085 w 1137442"/>
                <a:gd name="connsiteY10" fmla="*/ 312172 h 315614"/>
                <a:gd name="connsiteX0" fmla="*/ 0 w 1137442"/>
                <a:gd name="connsiteY0" fmla="*/ 310016 h 315614"/>
                <a:gd name="connsiteX1" fmla="*/ 176842 w 1137442"/>
                <a:gd name="connsiteY1" fmla="*/ 299233 h 315614"/>
                <a:gd name="connsiteX2" fmla="*/ 239383 w 1137442"/>
                <a:gd name="connsiteY2" fmla="*/ 171993 h 315614"/>
                <a:gd name="connsiteX3" fmla="*/ 248009 w 1137442"/>
                <a:gd name="connsiteY3" fmla="*/ 51223 h 315614"/>
                <a:gd name="connsiteX4" fmla="*/ 329960 w 1137442"/>
                <a:gd name="connsiteY4" fmla="*/ 8091 h 315614"/>
                <a:gd name="connsiteX5" fmla="*/ 450730 w 1137442"/>
                <a:gd name="connsiteY5" fmla="*/ 10248 h 315614"/>
                <a:gd name="connsiteX6" fmla="*/ 483079 w 1137442"/>
                <a:gd name="connsiteY6" fmla="*/ 111608 h 315614"/>
                <a:gd name="connsiteX7" fmla="*/ 519742 w 1137442"/>
                <a:gd name="connsiteY7" fmla="*/ 243161 h 315614"/>
                <a:gd name="connsiteX8" fmla="*/ 603849 w 1137442"/>
                <a:gd name="connsiteY8" fmla="*/ 307859 h 315614"/>
                <a:gd name="connsiteX9" fmla="*/ 1091242 w 1137442"/>
                <a:gd name="connsiteY9" fmla="*/ 314329 h 315614"/>
                <a:gd name="connsiteX10" fmla="*/ 1089085 w 1137442"/>
                <a:gd name="connsiteY10" fmla="*/ 312172 h 315614"/>
                <a:gd name="connsiteX0" fmla="*/ 0 w 1137442"/>
                <a:gd name="connsiteY0" fmla="*/ 310016 h 316466"/>
                <a:gd name="connsiteX1" fmla="*/ 176842 w 1137442"/>
                <a:gd name="connsiteY1" fmla="*/ 299233 h 316466"/>
                <a:gd name="connsiteX2" fmla="*/ 239383 w 1137442"/>
                <a:gd name="connsiteY2" fmla="*/ 171993 h 316466"/>
                <a:gd name="connsiteX3" fmla="*/ 248009 w 1137442"/>
                <a:gd name="connsiteY3" fmla="*/ 51223 h 316466"/>
                <a:gd name="connsiteX4" fmla="*/ 329960 w 1137442"/>
                <a:gd name="connsiteY4" fmla="*/ 8091 h 316466"/>
                <a:gd name="connsiteX5" fmla="*/ 450730 w 1137442"/>
                <a:gd name="connsiteY5" fmla="*/ 10248 h 316466"/>
                <a:gd name="connsiteX6" fmla="*/ 483079 w 1137442"/>
                <a:gd name="connsiteY6" fmla="*/ 111608 h 316466"/>
                <a:gd name="connsiteX7" fmla="*/ 519742 w 1137442"/>
                <a:gd name="connsiteY7" fmla="*/ 243161 h 316466"/>
                <a:gd name="connsiteX8" fmla="*/ 724619 w 1137442"/>
                <a:gd name="connsiteY8" fmla="*/ 310016 h 316466"/>
                <a:gd name="connsiteX9" fmla="*/ 1091242 w 1137442"/>
                <a:gd name="connsiteY9" fmla="*/ 314329 h 316466"/>
                <a:gd name="connsiteX10" fmla="*/ 1089085 w 1137442"/>
                <a:gd name="connsiteY10" fmla="*/ 312172 h 316466"/>
                <a:gd name="connsiteX0" fmla="*/ 0 w 1137442"/>
                <a:gd name="connsiteY0" fmla="*/ 310016 h 316466"/>
                <a:gd name="connsiteX1" fmla="*/ 176842 w 1137442"/>
                <a:gd name="connsiteY1" fmla="*/ 299233 h 316466"/>
                <a:gd name="connsiteX2" fmla="*/ 228600 w 1137442"/>
                <a:gd name="connsiteY2" fmla="*/ 184933 h 316466"/>
                <a:gd name="connsiteX3" fmla="*/ 248009 w 1137442"/>
                <a:gd name="connsiteY3" fmla="*/ 51223 h 316466"/>
                <a:gd name="connsiteX4" fmla="*/ 329960 w 1137442"/>
                <a:gd name="connsiteY4" fmla="*/ 8091 h 316466"/>
                <a:gd name="connsiteX5" fmla="*/ 450730 w 1137442"/>
                <a:gd name="connsiteY5" fmla="*/ 10248 h 316466"/>
                <a:gd name="connsiteX6" fmla="*/ 483079 w 1137442"/>
                <a:gd name="connsiteY6" fmla="*/ 111608 h 316466"/>
                <a:gd name="connsiteX7" fmla="*/ 519742 w 1137442"/>
                <a:gd name="connsiteY7" fmla="*/ 243161 h 316466"/>
                <a:gd name="connsiteX8" fmla="*/ 724619 w 1137442"/>
                <a:gd name="connsiteY8" fmla="*/ 310016 h 316466"/>
                <a:gd name="connsiteX9" fmla="*/ 1091242 w 1137442"/>
                <a:gd name="connsiteY9" fmla="*/ 314329 h 316466"/>
                <a:gd name="connsiteX10" fmla="*/ 1089085 w 11374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9304 w 10912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9304 w 10912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9304 w 1091242"/>
                <a:gd name="connsiteY10" fmla="*/ 312172 h 316466"/>
                <a:gd name="connsiteX0" fmla="*/ 0 w 1091242"/>
                <a:gd name="connsiteY0" fmla="*/ 310016 h 316466"/>
                <a:gd name="connsiteX1" fmla="*/ 176842 w 1091242"/>
                <a:gd name="connsiteY1" fmla="*/ 299233 h 316466"/>
                <a:gd name="connsiteX2" fmla="*/ 228600 w 1091242"/>
                <a:gd name="connsiteY2" fmla="*/ 184933 h 316466"/>
                <a:gd name="connsiteX3" fmla="*/ 248009 w 1091242"/>
                <a:gd name="connsiteY3" fmla="*/ 51223 h 316466"/>
                <a:gd name="connsiteX4" fmla="*/ 329960 w 1091242"/>
                <a:gd name="connsiteY4" fmla="*/ 8091 h 316466"/>
                <a:gd name="connsiteX5" fmla="*/ 450730 w 1091242"/>
                <a:gd name="connsiteY5" fmla="*/ 10248 h 316466"/>
                <a:gd name="connsiteX6" fmla="*/ 483079 w 1091242"/>
                <a:gd name="connsiteY6" fmla="*/ 111608 h 316466"/>
                <a:gd name="connsiteX7" fmla="*/ 519742 w 1091242"/>
                <a:gd name="connsiteY7" fmla="*/ 243161 h 316466"/>
                <a:gd name="connsiteX8" fmla="*/ 724619 w 1091242"/>
                <a:gd name="connsiteY8" fmla="*/ 310016 h 316466"/>
                <a:gd name="connsiteX9" fmla="*/ 1091242 w 1091242"/>
                <a:gd name="connsiteY9" fmla="*/ 314329 h 316466"/>
                <a:gd name="connsiteX10" fmla="*/ 894991 w 1091242"/>
                <a:gd name="connsiteY10" fmla="*/ 234535 h 316466"/>
                <a:gd name="connsiteX0" fmla="*/ 0 w 924887"/>
                <a:gd name="connsiteY0" fmla="*/ 310016 h 316466"/>
                <a:gd name="connsiteX1" fmla="*/ 176842 w 924887"/>
                <a:gd name="connsiteY1" fmla="*/ 299233 h 316466"/>
                <a:gd name="connsiteX2" fmla="*/ 228600 w 924887"/>
                <a:gd name="connsiteY2" fmla="*/ 184933 h 316466"/>
                <a:gd name="connsiteX3" fmla="*/ 248009 w 924887"/>
                <a:gd name="connsiteY3" fmla="*/ 51223 h 316466"/>
                <a:gd name="connsiteX4" fmla="*/ 329960 w 924887"/>
                <a:gd name="connsiteY4" fmla="*/ 8091 h 316466"/>
                <a:gd name="connsiteX5" fmla="*/ 450730 w 924887"/>
                <a:gd name="connsiteY5" fmla="*/ 10248 h 316466"/>
                <a:gd name="connsiteX6" fmla="*/ 483079 w 924887"/>
                <a:gd name="connsiteY6" fmla="*/ 111608 h 316466"/>
                <a:gd name="connsiteX7" fmla="*/ 519742 w 924887"/>
                <a:gd name="connsiteY7" fmla="*/ 243161 h 316466"/>
                <a:gd name="connsiteX8" fmla="*/ 724619 w 924887"/>
                <a:gd name="connsiteY8" fmla="*/ 310016 h 316466"/>
                <a:gd name="connsiteX9" fmla="*/ 875582 w 924887"/>
                <a:gd name="connsiteY9" fmla="*/ 314329 h 316466"/>
                <a:gd name="connsiteX10" fmla="*/ 894991 w 924887"/>
                <a:gd name="connsiteY10" fmla="*/ 234535 h 316466"/>
                <a:gd name="connsiteX0" fmla="*/ 0 w 1130588"/>
                <a:gd name="connsiteY0" fmla="*/ 310016 h 318643"/>
                <a:gd name="connsiteX1" fmla="*/ 176842 w 1130588"/>
                <a:gd name="connsiteY1" fmla="*/ 299233 h 318643"/>
                <a:gd name="connsiteX2" fmla="*/ 228600 w 1130588"/>
                <a:gd name="connsiteY2" fmla="*/ 184933 h 318643"/>
                <a:gd name="connsiteX3" fmla="*/ 248009 w 1130588"/>
                <a:gd name="connsiteY3" fmla="*/ 51223 h 318643"/>
                <a:gd name="connsiteX4" fmla="*/ 329960 w 1130588"/>
                <a:gd name="connsiteY4" fmla="*/ 8091 h 318643"/>
                <a:gd name="connsiteX5" fmla="*/ 450730 w 1130588"/>
                <a:gd name="connsiteY5" fmla="*/ 10248 h 318643"/>
                <a:gd name="connsiteX6" fmla="*/ 483079 w 1130588"/>
                <a:gd name="connsiteY6" fmla="*/ 111608 h 318643"/>
                <a:gd name="connsiteX7" fmla="*/ 519742 w 1130588"/>
                <a:gd name="connsiteY7" fmla="*/ 243161 h 318643"/>
                <a:gd name="connsiteX8" fmla="*/ 724619 w 1130588"/>
                <a:gd name="connsiteY8" fmla="*/ 310016 h 318643"/>
                <a:gd name="connsiteX9" fmla="*/ 875582 w 1130588"/>
                <a:gd name="connsiteY9" fmla="*/ 314329 h 318643"/>
                <a:gd name="connsiteX10" fmla="*/ 1114964 w 1130588"/>
                <a:gd name="connsiteY10" fmla="*/ 318643 h 318643"/>
                <a:gd name="connsiteX0" fmla="*/ 0 w 1114964"/>
                <a:gd name="connsiteY0" fmla="*/ 310016 h 318643"/>
                <a:gd name="connsiteX1" fmla="*/ 176842 w 1114964"/>
                <a:gd name="connsiteY1" fmla="*/ 299233 h 318643"/>
                <a:gd name="connsiteX2" fmla="*/ 228600 w 1114964"/>
                <a:gd name="connsiteY2" fmla="*/ 184933 h 318643"/>
                <a:gd name="connsiteX3" fmla="*/ 248009 w 1114964"/>
                <a:gd name="connsiteY3" fmla="*/ 51223 h 318643"/>
                <a:gd name="connsiteX4" fmla="*/ 329960 w 1114964"/>
                <a:gd name="connsiteY4" fmla="*/ 8091 h 318643"/>
                <a:gd name="connsiteX5" fmla="*/ 450730 w 1114964"/>
                <a:gd name="connsiteY5" fmla="*/ 10248 h 318643"/>
                <a:gd name="connsiteX6" fmla="*/ 483079 w 1114964"/>
                <a:gd name="connsiteY6" fmla="*/ 111608 h 318643"/>
                <a:gd name="connsiteX7" fmla="*/ 519742 w 1114964"/>
                <a:gd name="connsiteY7" fmla="*/ 243161 h 318643"/>
                <a:gd name="connsiteX8" fmla="*/ 724619 w 1114964"/>
                <a:gd name="connsiteY8" fmla="*/ 310016 h 318643"/>
                <a:gd name="connsiteX9" fmla="*/ 875582 w 1114964"/>
                <a:gd name="connsiteY9" fmla="*/ 314329 h 318643"/>
                <a:gd name="connsiteX10" fmla="*/ 1114964 w 1114964"/>
                <a:gd name="connsiteY10" fmla="*/ 318643 h 318643"/>
                <a:gd name="connsiteX0" fmla="*/ 0 w 1097711"/>
                <a:gd name="connsiteY0" fmla="*/ 310016 h 316466"/>
                <a:gd name="connsiteX1" fmla="*/ 176842 w 1097711"/>
                <a:gd name="connsiteY1" fmla="*/ 299233 h 316466"/>
                <a:gd name="connsiteX2" fmla="*/ 228600 w 1097711"/>
                <a:gd name="connsiteY2" fmla="*/ 184933 h 316466"/>
                <a:gd name="connsiteX3" fmla="*/ 248009 w 1097711"/>
                <a:gd name="connsiteY3" fmla="*/ 51223 h 316466"/>
                <a:gd name="connsiteX4" fmla="*/ 329960 w 1097711"/>
                <a:gd name="connsiteY4" fmla="*/ 8091 h 316466"/>
                <a:gd name="connsiteX5" fmla="*/ 450730 w 1097711"/>
                <a:gd name="connsiteY5" fmla="*/ 10248 h 316466"/>
                <a:gd name="connsiteX6" fmla="*/ 483079 w 1097711"/>
                <a:gd name="connsiteY6" fmla="*/ 111608 h 316466"/>
                <a:gd name="connsiteX7" fmla="*/ 519742 w 1097711"/>
                <a:gd name="connsiteY7" fmla="*/ 243161 h 316466"/>
                <a:gd name="connsiteX8" fmla="*/ 724619 w 1097711"/>
                <a:gd name="connsiteY8" fmla="*/ 310016 h 316466"/>
                <a:gd name="connsiteX9" fmla="*/ 875582 w 1097711"/>
                <a:gd name="connsiteY9" fmla="*/ 314329 h 316466"/>
                <a:gd name="connsiteX10" fmla="*/ 1097711 w 1097711"/>
                <a:gd name="connsiteY10" fmla="*/ 314330 h 316466"/>
                <a:gd name="connsiteX0" fmla="*/ 0 w 1097711"/>
                <a:gd name="connsiteY0" fmla="*/ 310016 h 316466"/>
                <a:gd name="connsiteX1" fmla="*/ 176842 w 1097711"/>
                <a:gd name="connsiteY1" fmla="*/ 299233 h 316466"/>
                <a:gd name="connsiteX2" fmla="*/ 228600 w 1097711"/>
                <a:gd name="connsiteY2" fmla="*/ 184933 h 316466"/>
                <a:gd name="connsiteX3" fmla="*/ 248009 w 1097711"/>
                <a:gd name="connsiteY3" fmla="*/ 51223 h 316466"/>
                <a:gd name="connsiteX4" fmla="*/ 329960 w 1097711"/>
                <a:gd name="connsiteY4" fmla="*/ 8091 h 316466"/>
                <a:gd name="connsiteX5" fmla="*/ 450730 w 1097711"/>
                <a:gd name="connsiteY5" fmla="*/ 10248 h 316466"/>
                <a:gd name="connsiteX6" fmla="*/ 483079 w 1097711"/>
                <a:gd name="connsiteY6" fmla="*/ 111608 h 316466"/>
                <a:gd name="connsiteX7" fmla="*/ 519742 w 1097711"/>
                <a:gd name="connsiteY7" fmla="*/ 243161 h 316466"/>
                <a:gd name="connsiteX8" fmla="*/ 731089 w 1097711"/>
                <a:gd name="connsiteY8" fmla="*/ 310016 h 316466"/>
                <a:gd name="connsiteX9" fmla="*/ 875582 w 1097711"/>
                <a:gd name="connsiteY9" fmla="*/ 314329 h 316466"/>
                <a:gd name="connsiteX10" fmla="*/ 1097711 w 1097711"/>
                <a:gd name="connsiteY10" fmla="*/ 314330 h 316466"/>
                <a:gd name="connsiteX0" fmla="*/ 0 w 1097711"/>
                <a:gd name="connsiteY0" fmla="*/ 310016 h 314901"/>
                <a:gd name="connsiteX1" fmla="*/ 176842 w 1097711"/>
                <a:gd name="connsiteY1" fmla="*/ 299233 h 314901"/>
                <a:gd name="connsiteX2" fmla="*/ 228600 w 1097711"/>
                <a:gd name="connsiteY2" fmla="*/ 184933 h 314901"/>
                <a:gd name="connsiteX3" fmla="*/ 248009 w 1097711"/>
                <a:gd name="connsiteY3" fmla="*/ 51223 h 314901"/>
                <a:gd name="connsiteX4" fmla="*/ 329960 w 1097711"/>
                <a:gd name="connsiteY4" fmla="*/ 8091 h 314901"/>
                <a:gd name="connsiteX5" fmla="*/ 450730 w 1097711"/>
                <a:gd name="connsiteY5" fmla="*/ 10248 h 314901"/>
                <a:gd name="connsiteX6" fmla="*/ 483079 w 1097711"/>
                <a:gd name="connsiteY6" fmla="*/ 111608 h 314901"/>
                <a:gd name="connsiteX7" fmla="*/ 519742 w 1097711"/>
                <a:gd name="connsiteY7" fmla="*/ 243161 h 314901"/>
                <a:gd name="connsiteX8" fmla="*/ 731089 w 1097711"/>
                <a:gd name="connsiteY8" fmla="*/ 310016 h 314901"/>
                <a:gd name="connsiteX9" fmla="*/ 875582 w 1097711"/>
                <a:gd name="connsiteY9" fmla="*/ 314329 h 314901"/>
                <a:gd name="connsiteX10" fmla="*/ 1097711 w 1097711"/>
                <a:gd name="connsiteY10" fmla="*/ 314330 h 314901"/>
                <a:gd name="connsiteX0" fmla="*/ 0 w 1097711"/>
                <a:gd name="connsiteY0" fmla="*/ 310016 h 314330"/>
                <a:gd name="connsiteX1" fmla="*/ 155276 w 1097711"/>
                <a:gd name="connsiteY1" fmla="*/ 279824 h 314330"/>
                <a:gd name="connsiteX2" fmla="*/ 228600 w 1097711"/>
                <a:gd name="connsiteY2" fmla="*/ 184933 h 314330"/>
                <a:gd name="connsiteX3" fmla="*/ 248009 w 1097711"/>
                <a:gd name="connsiteY3" fmla="*/ 51223 h 314330"/>
                <a:gd name="connsiteX4" fmla="*/ 329960 w 1097711"/>
                <a:gd name="connsiteY4" fmla="*/ 8091 h 314330"/>
                <a:gd name="connsiteX5" fmla="*/ 450730 w 1097711"/>
                <a:gd name="connsiteY5" fmla="*/ 10248 h 314330"/>
                <a:gd name="connsiteX6" fmla="*/ 483079 w 1097711"/>
                <a:gd name="connsiteY6" fmla="*/ 111608 h 314330"/>
                <a:gd name="connsiteX7" fmla="*/ 519742 w 1097711"/>
                <a:gd name="connsiteY7" fmla="*/ 243161 h 314330"/>
                <a:gd name="connsiteX8" fmla="*/ 731089 w 1097711"/>
                <a:gd name="connsiteY8" fmla="*/ 310016 h 314330"/>
                <a:gd name="connsiteX9" fmla="*/ 875582 w 1097711"/>
                <a:gd name="connsiteY9" fmla="*/ 314329 h 314330"/>
                <a:gd name="connsiteX10" fmla="*/ 1097711 w 1097711"/>
                <a:gd name="connsiteY10" fmla="*/ 314330 h 31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7711" h="314330">
                  <a:moveTo>
                    <a:pt x="0" y="310016"/>
                  </a:moveTo>
                  <a:cubicBezTo>
                    <a:pt x="68472" y="316126"/>
                    <a:pt x="117176" y="300671"/>
                    <a:pt x="155276" y="279824"/>
                  </a:cubicBezTo>
                  <a:cubicBezTo>
                    <a:pt x="193376" y="258977"/>
                    <a:pt x="213145" y="223033"/>
                    <a:pt x="228600" y="184933"/>
                  </a:cubicBezTo>
                  <a:cubicBezTo>
                    <a:pt x="244055" y="146833"/>
                    <a:pt x="231116" y="80697"/>
                    <a:pt x="248009" y="51223"/>
                  </a:cubicBezTo>
                  <a:cubicBezTo>
                    <a:pt x="264902" y="21749"/>
                    <a:pt x="296173" y="14920"/>
                    <a:pt x="329960" y="8091"/>
                  </a:cubicBezTo>
                  <a:cubicBezTo>
                    <a:pt x="363747" y="1262"/>
                    <a:pt x="425210" y="-7005"/>
                    <a:pt x="450730" y="10248"/>
                  </a:cubicBezTo>
                  <a:cubicBezTo>
                    <a:pt x="476250" y="27501"/>
                    <a:pt x="471577" y="72789"/>
                    <a:pt x="483079" y="111608"/>
                  </a:cubicBezTo>
                  <a:cubicBezTo>
                    <a:pt x="494581" y="150427"/>
                    <a:pt x="478407" y="210093"/>
                    <a:pt x="519742" y="243161"/>
                  </a:cubicBezTo>
                  <a:cubicBezTo>
                    <a:pt x="561077" y="276229"/>
                    <a:pt x="676095" y="308938"/>
                    <a:pt x="731089" y="310016"/>
                  </a:cubicBezTo>
                  <a:cubicBezTo>
                    <a:pt x="786083" y="311094"/>
                    <a:pt x="794709" y="313610"/>
                    <a:pt x="875582" y="314329"/>
                  </a:cubicBezTo>
                  <a:lnTo>
                    <a:pt x="1097711" y="314330"/>
                  </a:ln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F708AA-B125-9477-5ECE-3A62AE549190}"/>
                </a:ext>
              </a:extLst>
            </p:cNvPr>
            <p:cNvCxnSpPr>
              <a:cxnSpLocks/>
            </p:cNvCxnSpPr>
            <p:nvPr/>
          </p:nvCxnSpPr>
          <p:spPr>
            <a:xfrm>
              <a:off x="3263585" y="5537312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5BB5FF-E81C-1B5C-784D-BCCB722091A7}"/>
                </a:ext>
              </a:extLst>
            </p:cNvPr>
            <p:cNvCxnSpPr>
              <a:cxnSpLocks/>
            </p:cNvCxnSpPr>
            <p:nvPr/>
          </p:nvCxnSpPr>
          <p:spPr>
            <a:xfrm>
              <a:off x="3263585" y="5915435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D5F700-6E04-FEE0-7E16-6AEB4F693B2F}"/>
              </a:ext>
            </a:extLst>
          </p:cNvPr>
          <p:cNvGrpSpPr/>
          <p:nvPr/>
        </p:nvGrpSpPr>
        <p:grpSpPr>
          <a:xfrm>
            <a:off x="2759603" y="1646732"/>
            <a:ext cx="1498676" cy="602633"/>
            <a:chOff x="2514247" y="952811"/>
            <a:chExt cx="1498676" cy="60263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4648C9-ED26-5332-6F3B-CC5742016451}"/>
                </a:ext>
              </a:extLst>
            </p:cNvPr>
            <p:cNvCxnSpPr>
              <a:cxnSpLocks/>
            </p:cNvCxnSpPr>
            <p:nvPr/>
          </p:nvCxnSpPr>
          <p:spPr>
            <a:xfrm>
              <a:off x="3268712" y="1302898"/>
              <a:ext cx="410736" cy="0"/>
            </a:xfrm>
            <a:prstGeom prst="line">
              <a:avLst/>
            </a:pr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2DC883-6CAF-D66A-E8D7-3979CF5A5CD7}"/>
                </a:ext>
              </a:extLst>
            </p:cNvPr>
            <p:cNvSpPr txBox="1"/>
            <p:nvPr/>
          </p:nvSpPr>
          <p:spPr>
            <a:xfrm>
              <a:off x="3652770" y="1216890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DE0D47F-E84D-609E-FAF3-B25A5B741256}"/>
                </a:ext>
              </a:extLst>
            </p:cNvPr>
            <p:cNvSpPr/>
            <p:nvPr/>
          </p:nvSpPr>
          <p:spPr>
            <a:xfrm>
              <a:off x="2521070" y="978753"/>
              <a:ext cx="1197035" cy="328149"/>
            </a:xfrm>
            <a:custGeom>
              <a:avLst/>
              <a:gdLst>
                <a:gd name="connsiteX0" fmla="*/ 0 w 1197035"/>
                <a:gd name="connsiteY0" fmla="*/ 6815 h 328149"/>
                <a:gd name="connsiteX1" fmla="*/ 334273 w 1197035"/>
                <a:gd name="connsiteY1" fmla="*/ 15441 h 328149"/>
                <a:gd name="connsiteX2" fmla="*/ 489549 w 1197035"/>
                <a:gd name="connsiteY2" fmla="*/ 142681 h 328149"/>
                <a:gd name="connsiteX3" fmla="*/ 580126 w 1197035"/>
                <a:gd name="connsiteY3" fmla="*/ 289330 h 328149"/>
                <a:gd name="connsiteX4" fmla="*/ 769907 w 1197035"/>
                <a:gd name="connsiteY4" fmla="*/ 319522 h 328149"/>
                <a:gd name="connsiteX5" fmla="*/ 1168879 w 1197035"/>
                <a:gd name="connsiteY5" fmla="*/ 323836 h 328149"/>
                <a:gd name="connsiteX6" fmla="*/ 1164566 w 1197035"/>
                <a:gd name="connsiteY6" fmla="*/ 323836 h 328149"/>
                <a:gd name="connsiteX7" fmla="*/ 1164566 w 1197035"/>
                <a:gd name="connsiteY7" fmla="*/ 323836 h 328149"/>
                <a:gd name="connsiteX8" fmla="*/ 1164566 w 1197035"/>
                <a:gd name="connsiteY8" fmla="*/ 323836 h 328149"/>
                <a:gd name="connsiteX9" fmla="*/ 1166722 w 1197035"/>
                <a:gd name="connsiteY9" fmla="*/ 328149 h 32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7035" h="328149">
                  <a:moveTo>
                    <a:pt x="0" y="6815"/>
                  </a:moveTo>
                  <a:cubicBezTo>
                    <a:pt x="126341" y="-194"/>
                    <a:pt x="252682" y="-7203"/>
                    <a:pt x="334273" y="15441"/>
                  </a:cubicBezTo>
                  <a:cubicBezTo>
                    <a:pt x="415864" y="38085"/>
                    <a:pt x="448574" y="97033"/>
                    <a:pt x="489549" y="142681"/>
                  </a:cubicBezTo>
                  <a:cubicBezTo>
                    <a:pt x="530524" y="188329"/>
                    <a:pt x="533400" y="259857"/>
                    <a:pt x="580126" y="289330"/>
                  </a:cubicBezTo>
                  <a:cubicBezTo>
                    <a:pt x="626852" y="318803"/>
                    <a:pt x="671782" y="313771"/>
                    <a:pt x="769907" y="319522"/>
                  </a:cubicBezTo>
                  <a:cubicBezTo>
                    <a:pt x="868032" y="325273"/>
                    <a:pt x="1168879" y="323836"/>
                    <a:pt x="1168879" y="323836"/>
                  </a:cubicBezTo>
                  <a:cubicBezTo>
                    <a:pt x="1234655" y="324555"/>
                    <a:pt x="1164566" y="323836"/>
                    <a:pt x="1164566" y="323836"/>
                  </a:cubicBezTo>
                  <a:lnTo>
                    <a:pt x="1164566" y="323836"/>
                  </a:lnTo>
                  <a:lnTo>
                    <a:pt x="1164566" y="323836"/>
                  </a:lnTo>
                  <a:lnTo>
                    <a:pt x="1166722" y="328149"/>
                  </a:ln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3BA3B3-681E-42EA-7FB6-2BA80B74C8C3}"/>
                </a:ext>
              </a:extLst>
            </p:cNvPr>
            <p:cNvCxnSpPr>
              <a:cxnSpLocks/>
            </p:cNvCxnSpPr>
            <p:nvPr/>
          </p:nvCxnSpPr>
          <p:spPr>
            <a:xfrm>
              <a:off x="2514247" y="952811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710FF5A-DA94-778A-F6CE-E61449645583}"/>
                </a:ext>
              </a:extLst>
            </p:cNvPr>
            <p:cNvCxnSpPr>
              <a:cxnSpLocks/>
            </p:cNvCxnSpPr>
            <p:nvPr/>
          </p:nvCxnSpPr>
          <p:spPr>
            <a:xfrm>
              <a:off x="2514247" y="1330934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C3BE24F-3FC6-E9A7-AC10-CC57857B7AA9}"/>
              </a:ext>
            </a:extLst>
          </p:cNvPr>
          <p:cNvGrpSpPr/>
          <p:nvPr/>
        </p:nvGrpSpPr>
        <p:grpSpPr>
          <a:xfrm>
            <a:off x="8388250" y="3359132"/>
            <a:ext cx="1498676" cy="602633"/>
            <a:chOff x="9160152" y="3359132"/>
            <a:chExt cx="1498676" cy="60263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84E0DA-7574-77C3-80EC-B1BF842C86D9}"/>
                </a:ext>
              </a:extLst>
            </p:cNvPr>
            <p:cNvSpPr txBox="1"/>
            <p:nvPr/>
          </p:nvSpPr>
          <p:spPr>
            <a:xfrm>
              <a:off x="10298675" y="3623211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D8EDFE-D878-AB4D-0A18-01005BFF94FB}"/>
                </a:ext>
              </a:extLst>
            </p:cNvPr>
            <p:cNvSpPr/>
            <p:nvPr/>
          </p:nvSpPr>
          <p:spPr>
            <a:xfrm>
              <a:off x="9191445" y="3392862"/>
              <a:ext cx="1158097" cy="310398"/>
            </a:xfrm>
            <a:custGeom>
              <a:avLst/>
              <a:gdLst>
                <a:gd name="connsiteX0" fmla="*/ 0 w 1179663"/>
                <a:gd name="connsiteY0" fmla="*/ 12678 h 317130"/>
                <a:gd name="connsiteX1" fmla="*/ 235070 w 1179663"/>
                <a:gd name="connsiteY1" fmla="*/ 14834 h 317130"/>
                <a:gd name="connsiteX2" fmla="*/ 308395 w 1179663"/>
                <a:gd name="connsiteY2" fmla="*/ 161483 h 317130"/>
                <a:gd name="connsiteX3" fmla="*/ 334274 w 1179663"/>
                <a:gd name="connsiteY3" fmla="*/ 267157 h 317130"/>
                <a:gd name="connsiteX4" fmla="*/ 439947 w 1179663"/>
                <a:gd name="connsiteY4" fmla="*/ 316759 h 317130"/>
                <a:gd name="connsiteX5" fmla="*/ 631885 w 1179663"/>
                <a:gd name="connsiteY5" fmla="*/ 275783 h 317130"/>
                <a:gd name="connsiteX6" fmla="*/ 685800 w 1179663"/>
                <a:gd name="connsiteY6" fmla="*/ 66593 h 317130"/>
                <a:gd name="connsiteX7" fmla="*/ 834606 w 1179663"/>
                <a:gd name="connsiteY7" fmla="*/ 12678 h 317130"/>
                <a:gd name="connsiteX8" fmla="*/ 1179663 w 1179663"/>
                <a:gd name="connsiteY8" fmla="*/ 10521 h 317130"/>
                <a:gd name="connsiteX0" fmla="*/ 0 w 1179663"/>
                <a:gd name="connsiteY0" fmla="*/ 5946 h 310398"/>
                <a:gd name="connsiteX1" fmla="*/ 248010 w 1179663"/>
                <a:gd name="connsiteY1" fmla="*/ 27512 h 310398"/>
                <a:gd name="connsiteX2" fmla="*/ 308395 w 1179663"/>
                <a:gd name="connsiteY2" fmla="*/ 154751 h 310398"/>
                <a:gd name="connsiteX3" fmla="*/ 334274 w 1179663"/>
                <a:gd name="connsiteY3" fmla="*/ 260425 h 310398"/>
                <a:gd name="connsiteX4" fmla="*/ 439947 w 1179663"/>
                <a:gd name="connsiteY4" fmla="*/ 310027 h 310398"/>
                <a:gd name="connsiteX5" fmla="*/ 631885 w 1179663"/>
                <a:gd name="connsiteY5" fmla="*/ 269051 h 310398"/>
                <a:gd name="connsiteX6" fmla="*/ 685800 w 1179663"/>
                <a:gd name="connsiteY6" fmla="*/ 59861 h 310398"/>
                <a:gd name="connsiteX7" fmla="*/ 834606 w 1179663"/>
                <a:gd name="connsiteY7" fmla="*/ 5946 h 310398"/>
                <a:gd name="connsiteX8" fmla="*/ 1179663 w 1179663"/>
                <a:gd name="connsiteY8" fmla="*/ 3789 h 310398"/>
                <a:gd name="connsiteX0" fmla="*/ 0 w 1158097"/>
                <a:gd name="connsiteY0" fmla="*/ 4327 h 313092"/>
                <a:gd name="connsiteX1" fmla="*/ 226444 w 1158097"/>
                <a:gd name="connsiteY1" fmla="*/ 30206 h 313092"/>
                <a:gd name="connsiteX2" fmla="*/ 286829 w 1158097"/>
                <a:gd name="connsiteY2" fmla="*/ 157445 h 313092"/>
                <a:gd name="connsiteX3" fmla="*/ 312708 w 1158097"/>
                <a:gd name="connsiteY3" fmla="*/ 263119 h 313092"/>
                <a:gd name="connsiteX4" fmla="*/ 418381 w 1158097"/>
                <a:gd name="connsiteY4" fmla="*/ 312721 h 313092"/>
                <a:gd name="connsiteX5" fmla="*/ 610319 w 1158097"/>
                <a:gd name="connsiteY5" fmla="*/ 271745 h 313092"/>
                <a:gd name="connsiteX6" fmla="*/ 664234 w 1158097"/>
                <a:gd name="connsiteY6" fmla="*/ 62555 h 313092"/>
                <a:gd name="connsiteX7" fmla="*/ 813040 w 1158097"/>
                <a:gd name="connsiteY7" fmla="*/ 8640 h 313092"/>
                <a:gd name="connsiteX8" fmla="*/ 1158097 w 1158097"/>
                <a:gd name="connsiteY8" fmla="*/ 6483 h 313092"/>
                <a:gd name="connsiteX0" fmla="*/ 0 w 1158097"/>
                <a:gd name="connsiteY0" fmla="*/ 1633 h 310398"/>
                <a:gd name="connsiteX1" fmla="*/ 226444 w 1158097"/>
                <a:gd name="connsiteY1" fmla="*/ 27512 h 310398"/>
                <a:gd name="connsiteX2" fmla="*/ 286829 w 1158097"/>
                <a:gd name="connsiteY2" fmla="*/ 154751 h 310398"/>
                <a:gd name="connsiteX3" fmla="*/ 312708 w 1158097"/>
                <a:gd name="connsiteY3" fmla="*/ 260425 h 310398"/>
                <a:gd name="connsiteX4" fmla="*/ 418381 w 1158097"/>
                <a:gd name="connsiteY4" fmla="*/ 310027 h 310398"/>
                <a:gd name="connsiteX5" fmla="*/ 610319 w 1158097"/>
                <a:gd name="connsiteY5" fmla="*/ 269051 h 310398"/>
                <a:gd name="connsiteX6" fmla="*/ 664234 w 1158097"/>
                <a:gd name="connsiteY6" fmla="*/ 59861 h 310398"/>
                <a:gd name="connsiteX7" fmla="*/ 813040 w 1158097"/>
                <a:gd name="connsiteY7" fmla="*/ 5946 h 310398"/>
                <a:gd name="connsiteX8" fmla="*/ 1158097 w 1158097"/>
                <a:gd name="connsiteY8" fmla="*/ 3789 h 31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097" h="310398">
                  <a:moveTo>
                    <a:pt x="0" y="1633"/>
                  </a:moveTo>
                  <a:cubicBezTo>
                    <a:pt x="100462" y="1093"/>
                    <a:pt x="178639" y="1992"/>
                    <a:pt x="226444" y="27512"/>
                  </a:cubicBezTo>
                  <a:cubicBezTo>
                    <a:pt x="274249" y="53032"/>
                    <a:pt x="272452" y="115932"/>
                    <a:pt x="286829" y="154751"/>
                  </a:cubicBezTo>
                  <a:cubicBezTo>
                    <a:pt x="301206" y="193570"/>
                    <a:pt x="290783" y="234546"/>
                    <a:pt x="312708" y="260425"/>
                  </a:cubicBezTo>
                  <a:cubicBezTo>
                    <a:pt x="334633" y="286304"/>
                    <a:pt x="368779" y="308589"/>
                    <a:pt x="418381" y="310027"/>
                  </a:cubicBezTo>
                  <a:cubicBezTo>
                    <a:pt x="467983" y="311465"/>
                    <a:pt x="569344" y="310745"/>
                    <a:pt x="610319" y="269051"/>
                  </a:cubicBezTo>
                  <a:cubicBezTo>
                    <a:pt x="651294" y="227357"/>
                    <a:pt x="630447" y="103712"/>
                    <a:pt x="664234" y="59861"/>
                  </a:cubicBezTo>
                  <a:cubicBezTo>
                    <a:pt x="698021" y="16010"/>
                    <a:pt x="730730" y="15291"/>
                    <a:pt x="813040" y="5946"/>
                  </a:cubicBezTo>
                  <a:cubicBezTo>
                    <a:pt x="895350" y="-3399"/>
                    <a:pt x="1026723" y="195"/>
                    <a:pt x="1158097" y="3789"/>
                  </a:cubicBezTo>
                </a:path>
              </a:pathLst>
            </a:custGeom>
            <a:ln w="38100" cap="sq">
              <a:solidFill>
                <a:schemeClr val="accent5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65756C7-183A-0B04-4A38-A30AC96FC4BC}"/>
                </a:ext>
              </a:extLst>
            </p:cNvPr>
            <p:cNvCxnSpPr>
              <a:cxnSpLocks/>
            </p:cNvCxnSpPr>
            <p:nvPr/>
          </p:nvCxnSpPr>
          <p:spPr>
            <a:xfrm>
              <a:off x="9160152" y="3737255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2357349-327E-5E22-4467-0551FDB08821}"/>
                </a:ext>
              </a:extLst>
            </p:cNvPr>
            <p:cNvCxnSpPr>
              <a:cxnSpLocks/>
            </p:cNvCxnSpPr>
            <p:nvPr/>
          </p:nvCxnSpPr>
          <p:spPr>
            <a:xfrm>
              <a:off x="9160152" y="3359132"/>
              <a:ext cx="119210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D6B0C5-E068-49FE-2DEC-FBE1A1B6D752}"/>
              </a:ext>
            </a:extLst>
          </p:cNvPr>
          <p:cNvGrpSpPr/>
          <p:nvPr/>
        </p:nvGrpSpPr>
        <p:grpSpPr>
          <a:xfrm>
            <a:off x="6874995" y="3816612"/>
            <a:ext cx="2331670" cy="1471490"/>
            <a:chOff x="6874995" y="3816612"/>
            <a:chExt cx="2331670" cy="147149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D17811-0209-DA8C-A10D-7934F751E03A}"/>
                </a:ext>
              </a:extLst>
            </p:cNvPr>
            <p:cNvSpPr txBox="1"/>
            <p:nvPr/>
          </p:nvSpPr>
          <p:spPr>
            <a:xfrm>
              <a:off x="7131285" y="4580216"/>
              <a:ext cx="20753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GB" dirty="0">
                  <a:solidFill>
                    <a:schemeClr val="bg1"/>
                  </a:solidFill>
                </a:rPr>
                <a:t>actually a tetrahedron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A72BE6EB-D489-93A8-C706-9C5BFE2725C8}"/>
                </a:ext>
              </a:extLst>
            </p:cNvPr>
            <p:cNvSpPr/>
            <p:nvPr/>
          </p:nvSpPr>
          <p:spPr>
            <a:xfrm rot="5400000" flipV="1">
              <a:off x="6816990" y="3874617"/>
              <a:ext cx="1048927" cy="932918"/>
            </a:xfrm>
            <a:prstGeom prst="arc">
              <a:avLst>
                <a:gd name="adj1" fmla="val 16200000"/>
                <a:gd name="adj2" fmla="val 141714"/>
              </a:avLst>
            </a:prstGeom>
            <a:ln w="76200">
              <a:solidFill>
                <a:schemeClr val="bg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0789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AC7F4-3AA0-ED28-496B-4D6E36BF9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CE408FCB-614D-CD4E-F006-EB011F0F0876}"/>
              </a:ext>
            </a:extLst>
          </p:cNvPr>
          <p:cNvGrpSpPr/>
          <p:nvPr/>
        </p:nvGrpSpPr>
        <p:grpSpPr>
          <a:xfrm>
            <a:off x="4044432" y="2211666"/>
            <a:ext cx="3434392" cy="2296433"/>
            <a:chOff x="4044432" y="2211666"/>
            <a:chExt cx="3434392" cy="22964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3F642F-4A65-EDA2-84BC-B74E5E98BFA4}"/>
                </a:ext>
              </a:extLst>
            </p:cNvPr>
            <p:cNvSpPr/>
            <p:nvPr/>
          </p:nvSpPr>
          <p:spPr>
            <a:xfrm flipH="1">
              <a:off x="7321774" y="2909093"/>
              <a:ext cx="157050" cy="157050"/>
            </a:xfrm>
            <a:prstGeom prst="ellips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C04F8D4-B433-CAFB-3784-FB3CD2B8C851}"/>
                </a:ext>
              </a:extLst>
            </p:cNvPr>
            <p:cNvSpPr/>
            <p:nvPr/>
          </p:nvSpPr>
          <p:spPr>
            <a:xfrm flipH="1">
              <a:off x="7321774" y="3906265"/>
              <a:ext cx="157050" cy="15705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9AFE874-1245-F992-8758-EF0F5AD91E70}"/>
                </a:ext>
              </a:extLst>
            </p:cNvPr>
            <p:cNvSpPr/>
            <p:nvPr/>
          </p:nvSpPr>
          <p:spPr>
            <a:xfrm flipH="1">
              <a:off x="6431928" y="4351049"/>
              <a:ext cx="157050" cy="157050"/>
            </a:xfrm>
            <a:prstGeom prst="ellipse">
              <a:avLst/>
            </a:prstGeom>
            <a:solidFill>
              <a:schemeClr val="accent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6377CB9-5721-DCE9-EE67-319169C39714}"/>
                </a:ext>
              </a:extLst>
            </p:cNvPr>
            <p:cNvSpPr/>
            <p:nvPr/>
          </p:nvSpPr>
          <p:spPr>
            <a:xfrm flipH="1">
              <a:off x="5948521" y="4276196"/>
              <a:ext cx="157050" cy="157050"/>
            </a:xfrm>
            <a:prstGeom prst="ellipse">
              <a:avLst/>
            </a:prstGeom>
            <a:solidFill>
              <a:schemeClr val="accent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38FAE9E-199E-8DA7-D627-66D25EF2CCED}"/>
                </a:ext>
              </a:extLst>
            </p:cNvPr>
            <p:cNvSpPr/>
            <p:nvPr/>
          </p:nvSpPr>
          <p:spPr>
            <a:xfrm flipH="1">
              <a:off x="5339782" y="3836411"/>
              <a:ext cx="157050" cy="157050"/>
            </a:xfrm>
            <a:prstGeom prst="ellipse">
              <a:avLst/>
            </a:prstGeom>
            <a:solidFill>
              <a:schemeClr val="accent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7C139A1-43A8-D594-0B59-469091BCD58B}"/>
                </a:ext>
              </a:extLst>
            </p:cNvPr>
            <p:cNvSpPr/>
            <p:nvPr/>
          </p:nvSpPr>
          <p:spPr>
            <a:xfrm flipH="1">
              <a:off x="6113896" y="3550780"/>
              <a:ext cx="157050" cy="157050"/>
            </a:xfrm>
            <a:prstGeom prst="ellipse">
              <a:avLst/>
            </a:prstGeom>
            <a:solidFill>
              <a:schemeClr val="accent5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71026B6-00CB-0565-253F-BAD2844AD95E}"/>
                </a:ext>
              </a:extLst>
            </p:cNvPr>
            <p:cNvSpPr/>
            <p:nvPr/>
          </p:nvSpPr>
          <p:spPr>
            <a:xfrm flipH="1">
              <a:off x="5631441" y="2261097"/>
              <a:ext cx="157050" cy="15705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2647B51-9E56-C4CA-376D-4EDD088EA987}"/>
                </a:ext>
              </a:extLst>
            </p:cNvPr>
            <p:cNvSpPr/>
            <p:nvPr/>
          </p:nvSpPr>
          <p:spPr>
            <a:xfrm flipH="1">
              <a:off x="6409293" y="2379474"/>
              <a:ext cx="157050" cy="15705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05C7061-A22C-BDB5-B038-C1E6D2A1F44E}"/>
                </a:ext>
              </a:extLst>
            </p:cNvPr>
            <p:cNvSpPr/>
            <p:nvPr/>
          </p:nvSpPr>
          <p:spPr>
            <a:xfrm flipH="1">
              <a:off x="6933727" y="2626313"/>
              <a:ext cx="157050" cy="15705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4F83DF2-B458-2DB5-935F-F275678EF89A}"/>
                </a:ext>
              </a:extLst>
            </p:cNvPr>
            <p:cNvSpPr/>
            <p:nvPr/>
          </p:nvSpPr>
          <p:spPr>
            <a:xfrm flipH="1">
              <a:off x="6823651" y="2211666"/>
              <a:ext cx="157050" cy="15705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548FB-2549-8881-AB40-6D9AB180F701}"/>
                </a:ext>
              </a:extLst>
            </p:cNvPr>
            <p:cNvSpPr/>
            <p:nvPr/>
          </p:nvSpPr>
          <p:spPr>
            <a:xfrm flipH="1">
              <a:off x="4819135" y="4173777"/>
              <a:ext cx="157050" cy="15705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291FB14-56F4-7128-1DAD-9461217E3812}"/>
                </a:ext>
              </a:extLst>
            </p:cNvPr>
            <p:cNvSpPr/>
            <p:nvPr/>
          </p:nvSpPr>
          <p:spPr>
            <a:xfrm flipH="1">
              <a:off x="4149342" y="3814198"/>
              <a:ext cx="157050" cy="15705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10B3599-4897-8D67-B6B6-8E582D3DA077}"/>
                </a:ext>
              </a:extLst>
            </p:cNvPr>
            <p:cNvSpPr/>
            <p:nvPr/>
          </p:nvSpPr>
          <p:spPr>
            <a:xfrm flipH="1">
              <a:off x="4044432" y="3323147"/>
              <a:ext cx="157050" cy="15705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47DE318-4CF2-F577-B810-D375A7C8DD86}"/>
                </a:ext>
              </a:extLst>
            </p:cNvPr>
            <p:cNvSpPr/>
            <p:nvPr/>
          </p:nvSpPr>
          <p:spPr>
            <a:xfrm flipH="1">
              <a:off x="4715284" y="2511717"/>
              <a:ext cx="157050" cy="15705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CA849A9-B01B-871F-FC05-5521AB15CD65}"/>
              </a:ext>
            </a:extLst>
          </p:cNvPr>
          <p:cNvCxnSpPr>
            <a:cxnSpLocks/>
            <a:stCxn id="5" idx="4"/>
            <a:endCxn id="18" idx="0"/>
          </p:cNvCxnSpPr>
          <p:nvPr/>
        </p:nvCxnSpPr>
        <p:spPr>
          <a:xfrm flipH="1">
            <a:off x="4376721" y="2171224"/>
            <a:ext cx="53694" cy="2444743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708389-4CCA-FFEC-7358-86A83D5B3D0F}"/>
              </a:ext>
            </a:extLst>
          </p:cNvPr>
          <p:cNvCxnSpPr>
            <a:cxnSpLocks/>
            <a:stCxn id="18" idx="1"/>
            <a:endCxn id="15" idx="6"/>
          </p:cNvCxnSpPr>
          <p:nvPr/>
        </p:nvCxnSpPr>
        <p:spPr>
          <a:xfrm flipV="1">
            <a:off x="4432247" y="3530164"/>
            <a:ext cx="3616374" cy="110880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206B827-EE06-0348-AEC5-DDF852440BD2}"/>
              </a:ext>
            </a:extLst>
          </p:cNvPr>
          <p:cNvCxnSpPr>
            <a:cxnSpLocks/>
            <a:stCxn id="5" idx="3"/>
            <a:endCxn id="15" idx="7"/>
          </p:cNvCxnSpPr>
          <p:nvPr/>
        </p:nvCxnSpPr>
        <p:spPr>
          <a:xfrm>
            <a:off x="4485941" y="2148225"/>
            <a:ext cx="3586012" cy="132561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C8991-8B76-7CEB-BCE1-C770C27FE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DC89B-7311-70D8-3C3A-767746EB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16</a:t>
            </a:fld>
            <a:endParaRPr lang="en-NL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3EF33F-F91C-24EB-4396-7938EFCBEE71}"/>
              </a:ext>
            </a:extLst>
          </p:cNvPr>
          <p:cNvCxnSpPr>
            <a:cxnSpLocks/>
            <a:stCxn id="19" idx="6"/>
            <a:endCxn id="5" idx="2"/>
          </p:cNvCxnSpPr>
          <p:nvPr/>
        </p:nvCxnSpPr>
        <p:spPr>
          <a:xfrm flipH="1" flipV="1">
            <a:off x="4508940" y="2092699"/>
            <a:ext cx="2866706" cy="2793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8AECDD4A-342D-B5EB-FFC4-B710505E764A}"/>
              </a:ext>
            </a:extLst>
          </p:cNvPr>
          <p:cNvSpPr/>
          <p:nvPr/>
        </p:nvSpPr>
        <p:spPr>
          <a:xfrm flipH="1">
            <a:off x="4351890" y="2014174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8CBBF3-D8A2-52D3-CCB5-413CE2056E70}"/>
              </a:ext>
            </a:extLst>
          </p:cNvPr>
          <p:cNvCxnSpPr>
            <a:cxnSpLocks/>
            <a:stCxn id="9" idx="6"/>
            <a:endCxn id="18" idx="2"/>
          </p:cNvCxnSpPr>
          <p:nvPr/>
        </p:nvCxnSpPr>
        <p:spPr>
          <a:xfrm flipH="1">
            <a:off x="4455246" y="4690554"/>
            <a:ext cx="2978204" cy="393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8E7D89B6-A9B2-B58D-0BDC-BC5A8B597225}"/>
              </a:ext>
            </a:extLst>
          </p:cNvPr>
          <p:cNvSpPr/>
          <p:nvPr/>
        </p:nvSpPr>
        <p:spPr>
          <a:xfrm flipH="1">
            <a:off x="7433450" y="4614307"/>
            <a:ext cx="152494" cy="15249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D28980-DA1F-F6C8-179E-ED0B34E2956B}"/>
              </a:ext>
            </a:extLst>
          </p:cNvPr>
          <p:cNvCxnSpPr>
            <a:cxnSpLocks/>
            <a:stCxn id="12" idx="0"/>
            <a:endCxn id="5" idx="5"/>
          </p:cNvCxnSpPr>
          <p:nvPr/>
        </p:nvCxnSpPr>
        <p:spPr>
          <a:xfrm flipV="1">
            <a:off x="3587466" y="2148225"/>
            <a:ext cx="787423" cy="1306701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1F24A2D-E98F-D69E-3CAA-7399E0BE5B18}"/>
              </a:ext>
            </a:extLst>
          </p:cNvPr>
          <p:cNvSpPr/>
          <p:nvPr/>
        </p:nvSpPr>
        <p:spPr>
          <a:xfrm flipH="1">
            <a:off x="3507805" y="3454926"/>
            <a:ext cx="159322" cy="1593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7DC3B5-7A3C-1CDB-066E-2E8F2AEAC561}"/>
              </a:ext>
            </a:extLst>
          </p:cNvPr>
          <p:cNvCxnSpPr>
            <a:cxnSpLocks/>
            <a:stCxn id="15" idx="0"/>
            <a:endCxn id="19" idx="3"/>
          </p:cNvCxnSpPr>
          <p:nvPr/>
        </p:nvCxnSpPr>
        <p:spPr>
          <a:xfrm flipH="1" flipV="1">
            <a:off x="7509697" y="2151018"/>
            <a:ext cx="618585" cy="129948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98FD052-F0AF-2171-C95E-BDD6DC820F57}"/>
              </a:ext>
            </a:extLst>
          </p:cNvPr>
          <p:cNvSpPr/>
          <p:nvPr/>
        </p:nvSpPr>
        <p:spPr>
          <a:xfrm flipH="1">
            <a:off x="8048621" y="3450503"/>
            <a:ext cx="159322" cy="1593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206D75-DCE0-EC5B-4066-F1E6B0333402}"/>
              </a:ext>
            </a:extLst>
          </p:cNvPr>
          <p:cNvCxnSpPr>
            <a:cxnSpLocks/>
            <a:stCxn id="15" idx="4"/>
            <a:endCxn id="9" idx="1"/>
          </p:cNvCxnSpPr>
          <p:nvPr/>
        </p:nvCxnSpPr>
        <p:spPr>
          <a:xfrm flipH="1">
            <a:off x="7563612" y="3609825"/>
            <a:ext cx="564670" cy="1026814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B2DF4C-035C-98B1-F53D-6503F55CAF97}"/>
              </a:ext>
            </a:extLst>
          </p:cNvPr>
          <p:cNvCxnSpPr>
            <a:cxnSpLocks/>
            <a:stCxn id="12" idx="4"/>
            <a:endCxn id="18" idx="7"/>
          </p:cNvCxnSpPr>
          <p:nvPr/>
        </p:nvCxnSpPr>
        <p:spPr>
          <a:xfrm>
            <a:off x="3587466" y="3614248"/>
            <a:ext cx="733729" cy="102471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3031FD5-249E-E14B-96B3-EA216B74A26A}"/>
              </a:ext>
            </a:extLst>
          </p:cNvPr>
          <p:cNvSpPr/>
          <p:nvPr/>
        </p:nvSpPr>
        <p:spPr>
          <a:xfrm flipH="1">
            <a:off x="4298196" y="4615967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6125D2-4419-E11C-95FC-A10F74B013EF}"/>
              </a:ext>
            </a:extLst>
          </p:cNvPr>
          <p:cNvSpPr/>
          <p:nvPr/>
        </p:nvSpPr>
        <p:spPr>
          <a:xfrm flipH="1">
            <a:off x="7375646" y="2016967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28DCDA-B10F-91F8-940D-FB6E32446895}"/>
              </a:ext>
            </a:extLst>
          </p:cNvPr>
          <p:cNvSpPr/>
          <p:nvPr/>
        </p:nvSpPr>
        <p:spPr>
          <a:xfrm flipH="1">
            <a:off x="5259930" y="2993108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B5E943E-7DBA-D86C-BFE9-1CF0E5EB2D90}"/>
              </a:ext>
            </a:extLst>
          </p:cNvPr>
          <p:cNvGrpSpPr/>
          <p:nvPr/>
        </p:nvGrpSpPr>
        <p:grpSpPr>
          <a:xfrm>
            <a:off x="3678740" y="641734"/>
            <a:ext cx="3333512" cy="2351374"/>
            <a:chOff x="3678740" y="641734"/>
            <a:chExt cx="3333512" cy="235137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2F5CA47-9DE7-6CD3-5174-7F9F6FF8E826}"/>
                </a:ext>
              </a:extLst>
            </p:cNvPr>
            <p:cNvGrpSpPr/>
            <p:nvPr/>
          </p:nvGrpSpPr>
          <p:grpSpPr>
            <a:xfrm>
              <a:off x="4739708" y="1091201"/>
              <a:ext cx="1498676" cy="602633"/>
              <a:chOff x="5836942" y="2012235"/>
              <a:chExt cx="1498676" cy="602633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CE897555-89B2-3DA2-171B-545A62E1D9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6942" y="2390358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30F4B3F-A1DA-7930-0C5B-CDB576ECFD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6942" y="2012235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DBBDEC1-9A15-FFAD-F83A-AC03EA92EB9F}"/>
                  </a:ext>
                </a:extLst>
              </p:cNvPr>
              <p:cNvSpPr txBox="1"/>
              <p:nvPr/>
            </p:nvSpPr>
            <p:spPr>
              <a:xfrm>
                <a:off x="6975465" y="2276314"/>
                <a:ext cx="360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i="0" dirty="0">
                    <a:solidFill>
                      <a:schemeClr val="bg1"/>
                    </a:solidFill>
                    <a:effectLst/>
                  </a:rPr>
                  <a:t>λ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E196B4B-172F-8F63-C79C-66C71751DA74}"/>
                  </a:ext>
                </a:extLst>
              </p:cNvPr>
              <p:cNvSpPr/>
              <p:nvPr/>
            </p:nvSpPr>
            <p:spPr>
              <a:xfrm>
                <a:off x="5858412" y="2088709"/>
                <a:ext cx="1150056" cy="262552"/>
              </a:xfrm>
              <a:custGeom>
                <a:avLst/>
                <a:gdLst>
                  <a:gd name="connsiteX0" fmla="*/ 0 w 1214168"/>
                  <a:gd name="connsiteY0" fmla="*/ 57 h 262552"/>
                  <a:gd name="connsiteX1" fmla="*/ 211348 w 1214168"/>
                  <a:gd name="connsiteY1" fmla="*/ 6527 h 262552"/>
                  <a:gd name="connsiteX2" fmla="*/ 254480 w 1214168"/>
                  <a:gd name="connsiteY2" fmla="*/ 41033 h 262552"/>
                  <a:gd name="connsiteX3" fmla="*/ 340744 w 1214168"/>
                  <a:gd name="connsiteY3" fmla="*/ 213561 h 262552"/>
                  <a:gd name="connsiteX4" fmla="*/ 515429 w 1214168"/>
                  <a:gd name="connsiteY4" fmla="*/ 256693 h 262552"/>
                  <a:gd name="connsiteX5" fmla="*/ 1214168 w 1214168"/>
                  <a:gd name="connsiteY5" fmla="*/ 261006 h 262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168" h="262552">
                    <a:moveTo>
                      <a:pt x="0" y="57"/>
                    </a:moveTo>
                    <a:cubicBezTo>
                      <a:pt x="84467" y="-123"/>
                      <a:pt x="168935" y="-302"/>
                      <a:pt x="211348" y="6527"/>
                    </a:cubicBezTo>
                    <a:cubicBezTo>
                      <a:pt x="253761" y="13356"/>
                      <a:pt x="232914" y="6527"/>
                      <a:pt x="254480" y="41033"/>
                    </a:cubicBezTo>
                    <a:cubicBezTo>
                      <a:pt x="276046" y="75539"/>
                      <a:pt x="297253" y="177618"/>
                      <a:pt x="340744" y="213561"/>
                    </a:cubicBezTo>
                    <a:cubicBezTo>
                      <a:pt x="384236" y="249504"/>
                      <a:pt x="369858" y="248786"/>
                      <a:pt x="515429" y="256693"/>
                    </a:cubicBezTo>
                    <a:cubicBezTo>
                      <a:pt x="661000" y="264601"/>
                      <a:pt x="937584" y="262803"/>
                      <a:pt x="1214168" y="261006"/>
                    </a:cubicBezTo>
                  </a:path>
                </a:pathLst>
              </a:custGeom>
              <a:ln w="38100" cap="sq">
                <a:solidFill>
                  <a:schemeClr val="accent3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8A942B3-56E7-EEA7-C48D-73585F06E8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8455" y="1612189"/>
              <a:ext cx="0" cy="1380919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6A5C180-90AA-3511-0F82-3433B2E7229B}"/>
                </a:ext>
              </a:extLst>
            </p:cNvPr>
            <p:cNvSpPr txBox="1"/>
            <p:nvPr/>
          </p:nvSpPr>
          <p:spPr>
            <a:xfrm>
              <a:off x="3678740" y="641734"/>
              <a:ext cx="3333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US" dirty="0"/>
                <a:t>spectral output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20DB79B-9C7F-4791-5A42-B3546BE2704D}"/>
              </a:ext>
            </a:extLst>
          </p:cNvPr>
          <p:cNvSpPr txBox="1"/>
          <p:nvPr/>
        </p:nvSpPr>
        <p:spPr>
          <a:xfrm>
            <a:off x="3678740" y="3148578"/>
            <a:ext cx="3333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RGB input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639997-00ED-7051-8946-8960939D8085}"/>
              </a:ext>
            </a:extLst>
          </p:cNvPr>
          <p:cNvSpPr txBox="1"/>
          <p:nvPr/>
        </p:nvSpPr>
        <p:spPr>
          <a:xfrm>
            <a:off x="5766694" y="1520782"/>
            <a:ext cx="3333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/>
                </a:solidFill>
              </a:rPr>
              <a:t>boundary</a:t>
            </a:r>
            <a:endParaRPr lang="en-US" sz="2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82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6ACB1-4FE8-EAD7-2557-8AF55A46C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588EAA3-2459-0802-61D2-7186F6B36880}"/>
              </a:ext>
            </a:extLst>
          </p:cNvPr>
          <p:cNvGrpSpPr/>
          <p:nvPr/>
        </p:nvGrpSpPr>
        <p:grpSpPr>
          <a:xfrm>
            <a:off x="4044432" y="2211666"/>
            <a:ext cx="3434392" cy="2296433"/>
            <a:chOff x="4044432" y="2211666"/>
            <a:chExt cx="3434392" cy="229643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9E7478-058C-1716-1575-B22F6CC9E5B1}"/>
                </a:ext>
              </a:extLst>
            </p:cNvPr>
            <p:cNvSpPr/>
            <p:nvPr/>
          </p:nvSpPr>
          <p:spPr>
            <a:xfrm flipH="1">
              <a:off x="7321774" y="2909093"/>
              <a:ext cx="157050" cy="157050"/>
            </a:xfrm>
            <a:prstGeom prst="ellipse">
              <a:avLst/>
            </a:prstGeom>
            <a:solidFill>
              <a:schemeClr val="accent4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344934C-7026-A64C-BA14-DEC54BBDFEB3}"/>
                </a:ext>
              </a:extLst>
            </p:cNvPr>
            <p:cNvSpPr/>
            <p:nvPr/>
          </p:nvSpPr>
          <p:spPr>
            <a:xfrm flipH="1">
              <a:off x="7321774" y="3906265"/>
              <a:ext cx="157050" cy="15705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9EFFC8F-745E-EBBB-39D1-F5BB39C836A8}"/>
                </a:ext>
              </a:extLst>
            </p:cNvPr>
            <p:cNvSpPr/>
            <p:nvPr/>
          </p:nvSpPr>
          <p:spPr>
            <a:xfrm flipH="1">
              <a:off x="6431928" y="4351049"/>
              <a:ext cx="157050" cy="157050"/>
            </a:xfrm>
            <a:prstGeom prst="ellipse">
              <a:avLst/>
            </a:prstGeom>
            <a:solidFill>
              <a:schemeClr val="accent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48D58A-EC9D-688C-9E3A-4E423E854288}"/>
                </a:ext>
              </a:extLst>
            </p:cNvPr>
            <p:cNvSpPr/>
            <p:nvPr/>
          </p:nvSpPr>
          <p:spPr>
            <a:xfrm flipH="1">
              <a:off x="5948521" y="4276196"/>
              <a:ext cx="157050" cy="157050"/>
            </a:xfrm>
            <a:prstGeom prst="ellipse">
              <a:avLst/>
            </a:prstGeom>
            <a:solidFill>
              <a:schemeClr val="accent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BFE2E64-B5D8-CE79-E136-3DE7D4F6944A}"/>
                </a:ext>
              </a:extLst>
            </p:cNvPr>
            <p:cNvSpPr/>
            <p:nvPr/>
          </p:nvSpPr>
          <p:spPr>
            <a:xfrm flipH="1">
              <a:off x="5339782" y="3836411"/>
              <a:ext cx="157050" cy="157050"/>
            </a:xfrm>
            <a:prstGeom prst="ellipse">
              <a:avLst/>
            </a:prstGeom>
            <a:solidFill>
              <a:schemeClr val="accent6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C556D84-7AB7-CED2-5B0C-BF47EBC3F386}"/>
                </a:ext>
              </a:extLst>
            </p:cNvPr>
            <p:cNvSpPr/>
            <p:nvPr/>
          </p:nvSpPr>
          <p:spPr>
            <a:xfrm flipH="1">
              <a:off x="6113896" y="3550780"/>
              <a:ext cx="157050" cy="157050"/>
            </a:xfrm>
            <a:prstGeom prst="ellipse">
              <a:avLst/>
            </a:prstGeom>
            <a:solidFill>
              <a:schemeClr val="accent5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8958FE-9EFD-DEBD-0369-79565888C7DE}"/>
                </a:ext>
              </a:extLst>
            </p:cNvPr>
            <p:cNvSpPr/>
            <p:nvPr/>
          </p:nvSpPr>
          <p:spPr>
            <a:xfrm flipH="1">
              <a:off x="5631441" y="2261097"/>
              <a:ext cx="157050" cy="15705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81C8253-5A90-30B0-DA5F-1533E1840CD0}"/>
                </a:ext>
              </a:extLst>
            </p:cNvPr>
            <p:cNvSpPr/>
            <p:nvPr/>
          </p:nvSpPr>
          <p:spPr>
            <a:xfrm flipH="1">
              <a:off x="6409293" y="2379474"/>
              <a:ext cx="157050" cy="15705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96DFD96-E2DF-3736-506E-9CA45E9A8B04}"/>
                </a:ext>
              </a:extLst>
            </p:cNvPr>
            <p:cNvSpPr/>
            <p:nvPr/>
          </p:nvSpPr>
          <p:spPr>
            <a:xfrm flipH="1">
              <a:off x="6933727" y="2626313"/>
              <a:ext cx="157050" cy="157050"/>
            </a:xfrm>
            <a:prstGeom prst="ellipse">
              <a:avLst/>
            </a:prstGeom>
            <a:solidFill>
              <a:schemeClr val="accent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8DBFB0D-D59F-7E90-AEEF-09753E467780}"/>
                </a:ext>
              </a:extLst>
            </p:cNvPr>
            <p:cNvSpPr/>
            <p:nvPr/>
          </p:nvSpPr>
          <p:spPr>
            <a:xfrm flipH="1">
              <a:off x="6823651" y="2211666"/>
              <a:ext cx="157050" cy="15705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45110C7-5423-BA67-3E22-EC056AD9413D}"/>
                </a:ext>
              </a:extLst>
            </p:cNvPr>
            <p:cNvSpPr/>
            <p:nvPr/>
          </p:nvSpPr>
          <p:spPr>
            <a:xfrm flipH="1">
              <a:off x="4819135" y="4173777"/>
              <a:ext cx="157050" cy="15705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6FB772-9C19-8ACA-8DEC-8647DDFA2912}"/>
                </a:ext>
              </a:extLst>
            </p:cNvPr>
            <p:cNvSpPr/>
            <p:nvPr/>
          </p:nvSpPr>
          <p:spPr>
            <a:xfrm flipH="1">
              <a:off x="4149342" y="3814198"/>
              <a:ext cx="157050" cy="15705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F55C4F0-DE82-F233-204A-B16B6E381815}"/>
                </a:ext>
              </a:extLst>
            </p:cNvPr>
            <p:cNvSpPr/>
            <p:nvPr/>
          </p:nvSpPr>
          <p:spPr>
            <a:xfrm flipH="1">
              <a:off x="4044432" y="3323147"/>
              <a:ext cx="157050" cy="15705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C8C075D-22D4-D4AD-23DA-A50D24FDB9E1}"/>
                </a:ext>
              </a:extLst>
            </p:cNvPr>
            <p:cNvSpPr/>
            <p:nvPr/>
          </p:nvSpPr>
          <p:spPr>
            <a:xfrm flipH="1">
              <a:off x="4715284" y="2511717"/>
              <a:ext cx="157050" cy="15705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5DCCA03-4D49-2D6D-2748-C36B2033B53A}"/>
              </a:ext>
            </a:extLst>
          </p:cNvPr>
          <p:cNvGrpSpPr/>
          <p:nvPr/>
        </p:nvGrpSpPr>
        <p:grpSpPr>
          <a:xfrm>
            <a:off x="4376721" y="2148225"/>
            <a:ext cx="3671900" cy="2490741"/>
            <a:chOff x="4376721" y="2148225"/>
            <a:chExt cx="3671900" cy="249074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65F53F2-0008-271A-3972-2F65BD2D9F55}"/>
                </a:ext>
              </a:extLst>
            </p:cNvPr>
            <p:cNvCxnSpPr>
              <a:cxnSpLocks/>
              <a:endCxn id="7" idx="7"/>
            </p:cNvCxnSpPr>
            <p:nvPr/>
          </p:nvCxnSpPr>
          <p:spPr>
            <a:xfrm>
              <a:off x="4485941" y="2148225"/>
              <a:ext cx="2251609" cy="1408694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780900E-FD19-DA13-1433-400574F23D12}"/>
                </a:ext>
              </a:extLst>
            </p:cNvPr>
            <p:cNvCxnSpPr>
              <a:cxnSpLocks/>
              <a:stCxn id="19" idx="4"/>
              <a:endCxn id="7" idx="1"/>
            </p:cNvCxnSpPr>
            <p:nvPr/>
          </p:nvCxnSpPr>
          <p:spPr>
            <a:xfrm flipH="1">
              <a:off x="6845380" y="2174017"/>
              <a:ext cx="608791" cy="1382902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3AD9113-5A69-2A92-630A-353988CC5B49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V="1">
              <a:off x="6867712" y="3530164"/>
              <a:ext cx="1180909" cy="80670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066243E-8855-5ADE-3312-80B4744CD2AB}"/>
                </a:ext>
              </a:extLst>
            </p:cNvPr>
            <p:cNvCxnSpPr>
              <a:cxnSpLocks/>
              <a:stCxn id="5" idx="4"/>
              <a:endCxn id="18" idx="0"/>
            </p:cNvCxnSpPr>
            <p:nvPr/>
          </p:nvCxnSpPr>
          <p:spPr>
            <a:xfrm flipH="1">
              <a:off x="4376721" y="2171224"/>
              <a:ext cx="53694" cy="2444743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C88280D-A8F5-B23B-A43A-BA1BA0C767DF}"/>
                </a:ext>
              </a:extLst>
            </p:cNvPr>
            <p:cNvCxnSpPr>
              <a:cxnSpLocks/>
              <a:endCxn id="7" idx="5"/>
            </p:cNvCxnSpPr>
            <p:nvPr/>
          </p:nvCxnSpPr>
          <p:spPr>
            <a:xfrm flipV="1">
              <a:off x="4432247" y="3664749"/>
              <a:ext cx="2305303" cy="974217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79937DA-8083-DE01-8C1E-E6349A5B3D90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6845380" y="3664749"/>
              <a:ext cx="610402" cy="971890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FE04DB-9E7F-A1A3-21B9-56A93D77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249D6-448F-CA0E-8171-AF28BB9B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17</a:t>
            </a:fld>
            <a:endParaRPr lang="en-NL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07D311F-161D-C210-C64A-C4B916D71F17}"/>
              </a:ext>
            </a:extLst>
          </p:cNvPr>
          <p:cNvCxnSpPr>
            <a:cxnSpLocks/>
            <a:stCxn id="19" idx="6"/>
            <a:endCxn id="5" idx="2"/>
          </p:cNvCxnSpPr>
          <p:nvPr/>
        </p:nvCxnSpPr>
        <p:spPr>
          <a:xfrm flipH="1" flipV="1">
            <a:off x="4508940" y="2092699"/>
            <a:ext cx="2866706" cy="2793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EC3841D1-3388-C348-43A9-6E12C465C239}"/>
              </a:ext>
            </a:extLst>
          </p:cNvPr>
          <p:cNvSpPr/>
          <p:nvPr/>
        </p:nvSpPr>
        <p:spPr>
          <a:xfrm flipH="1">
            <a:off x="4351890" y="2014174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2C6774-7AA6-5799-54FB-969BEFDAEE68}"/>
              </a:ext>
            </a:extLst>
          </p:cNvPr>
          <p:cNvCxnSpPr>
            <a:cxnSpLocks/>
            <a:stCxn id="9" idx="6"/>
            <a:endCxn id="18" idx="2"/>
          </p:cNvCxnSpPr>
          <p:nvPr/>
        </p:nvCxnSpPr>
        <p:spPr>
          <a:xfrm flipH="1">
            <a:off x="4455246" y="4690554"/>
            <a:ext cx="2978204" cy="393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ED9162B-D42A-9F0C-31A7-49A554530D69}"/>
              </a:ext>
            </a:extLst>
          </p:cNvPr>
          <p:cNvSpPr/>
          <p:nvPr/>
        </p:nvSpPr>
        <p:spPr>
          <a:xfrm flipH="1">
            <a:off x="7433450" y="4614307"/>
            <a:ext cx="152494" cy="15249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39A2CD-0465-E1B8-B494-948C46A1BA6F}"/>
              </a:ext>
            </a:extLst>
          </p:cNvPr>
          <p:cNvCxnSpPr>
            <a:cxnSpLocks/>
            <a:stCxn id="12" idx="0"/>
            <a:endCxn id="5" idx="5"/>
          </p:cNvCxnSpPr>
          <p:nvPr/>
        </p:nvCxnSpPr>
        <p:spPr>
          <a:xfrm flipV="1">
            <a:off x="3587466" y="2148225"/>
            <a:ext cx="787423" cy="1306701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E26AC21-957F-00AB-6599-61D7839D8F58}"/>
              </a:ext>
            </a:extLst>
          </p:cNvPr>
          <p:cNvSpPr/>
          <p:nvPr/>
        </p:nvSpPr>
        <p:spPr>
          <a:xfrm flipH="1">
            <a:off x="3507805" y="3454926"/>
            <a:ext cx="159322" cy="1593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486B44-F28C-E4ED-A079-6A1BE9905696}"/>
              </a:ext>
            </a:extLst>
          </p:cNvPr>
          <p:cNvCxnSpPr>
            <a:cxnSpLocks/>
            <a:stCxn id="15" idx="0"/>
            <a:endCxn id="19" idx="3"/>
          </p:cNvCxnSpPr>
          <p:nvPr/>
        </p:nvCxnSpPr>
        <p:spPr>
          <a:xfrm flipH="1" flipV="1">
            <a:off x="7509697" y="2151018"/>
            <a:ext cx="618585" cy="129948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3CBCD15A-3255-FD9A-6A59-0168FE9B53F9}"/>
              </a:ext>
            </a:extLst>
          </p:cNvPr>
          <p:cNvSpPr/>
          <p:nvPr/>
        </p:nvSpPr>
        <p:spPr>
          <a:xfrm flipH="1">
            <a:off x="8048621" y="3450503"/>
            <a:ext cx="159322" cy="15932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235550-32AA-26CE-AC1B-3393537948BC}"/>
              </a:ext>
            </a:extLst>
          </p:cNvPr>
          <p:cNvCxnSpPr>
            <a:cxnSpLocks/>
            <a:stCxn id="15" idx="4"/>
            <a:endCxn id="9" idx="1"/>
          </p:cNvCxnSpPr>
          <p:nvPr/>
        </p:nvCxnSpPr>
        <p:spPr>
          <a:xfrm flipH="1">
            <a:off x="7563612" y="3609825"/>
            <a:ext cx="564670" cy="1026814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050F68-4CBF-4436-E6A4-69A1EE1CC9FA}"/>
              </a:ext>
            </a:extLst>
          </p:cNvPr>
          <p:cNvCxnSpPr>
            <a:cxnSpLocks/>
            <a:stCxn id="12" idx="4"/>
            <a:endCxn id="18" idx="7"/>
          </p:cNvCxnSpPr>
          <p:nvPr/>
        </p:nvCxnSpPr>
        <p:spPr>
          <a:xfrm>
            <a:off x="3587466" y="3614248"/>
            <a:ext cx="733729" cy="102471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5F98E07-54FF-6A1F-8CA9-FC0BBB26C519}"/>
              </a:ext>
            </a:extLst>
          </p:cNvPr>
          <p:cNvSpPr/>
          <p:nvPr/>
        </p:nvSpPr>
        <p:spPr>
          <a:xfrm flipH="1">
            <a:off x="4298196" y="4615967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91B7F9-F957-A7F0-039F-5EC00815A490}"/>
              </a:ext>
            </a:extLst>
          </p:cNvPr>
          <p:cNvSpPr/>
          <p:nvPr/>
        </p:nvSpPr>
        <p:spPr>
          <a:xfrm flipH="1">
            <a:off x="7375646" y="2016967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7EAF421-79E5-D348-2DEA-6F1B7EEBF057}"/>
              </a:ext>
            </a:extLst>
          </p:cNvPr>
          <p:cNvSpPr/>
          <p:nvPr/>
        </p:nvSpPr>
        <p:spPr>
          <a:xfrm flipH="1">
            <a:off x="5259930" y="2993108"/>
            <a:ext cx="157050" cy="1570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798A822-6219-DCBC-3CFF-C37B4AE4B1AF}"/>
              </a:ext>
            </a:extLst>
          </p:cNvPr>
          <p:cNvSpPr txBox="1"/>
          <p:nvPr/>
        </p:nvSpPr>
        <p:spPr>
          <a:xfrm>
            <a:off x="3678740" y="3148578"/>
            <a:ext cx="333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RGB input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6109AD3-2ECA-6DAC-89B0-38A31038D2D0}"/>
              </a:ext>
            </a:extLst>
          </p:cNvPr>
          <p:cNvGrpSpPr/>
          <p:nvPr/>
        </p:nvGrpSpPr>
        <p:grpSpPr>
          <a:xfrm>
            <a:off x="3678740" y="641734"/>
            <a:ext cx="3333512" cy="2351374"/>
            <a:chOff x="3678740" y="641734"/>
            <a:chExt cx="3333512" cy="235137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229D43C-0262-6E42-869C-6E85A398F33B}"/>
                </a:ext>
              </a:extLst>
            </p:cNvPr>
            <p:cNvGrpSpPr/>
            <p:nvPr/>
          </p:nvGrpSpPr>
          <p:grpSpPr>
            <a:xfrm>
              <a:off x="4739708" y="1091201"/>
              <a:ext cx="1498676" cy="602633"/>
              <a:chOff x="5836942" y="2012235"/>
              <a:chExt cx="1498676" cy="602633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F617F6C-82FA-483A-BA8E-8B6408F2D5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6942" y="2390358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A9D957C1-7152-5BF9-AFF3-BEABD2C470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6942" y="2012235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9E1146D-663F-60E7-4104-8CCB0F97375D}"/>
                  </a:ext>
                </a:extLst>
              </p:cNvPr>
              <p:cNvSpPr txBox="1"/>
              <p:nvPr/>
            </p:nvSpPr>
            <p:spPr>
              <a:xfrm>
                <a:off x="6975465" y="2276314"/>
                <a:ext cx="360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i="0">
                    <a:solidFill>
                      <a:schemeClr val="bg1"/>
                    </a:solidFill>
                    <a:effectLst/>
                  </a:rPr>
                  <a:t>λ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DDC2257-DD65-A156-127C-482775DF7EAB}"/>
                  </a:ext>
                </a:extLst>
              </p:cNvPr>
              <p:cNvSpPr/>
              <p:nvPr/>
            </p:nvSpPr>
            <p:spPr>
              <a:xfrm>
                <a:off x="5856254" y="2103859"/>
                <a:ext cx="1152213" cy="245937"/>
              </a:xfrm>
              <a:custGeom>
                <a:avLst/>
                <a:gdLst>
                  <a:gd name="connsiteX0" fmla="*/ 0 w 1214168"/>
                  <a:gd name="connsiteY0" fmla="*/ 57 h 262552"/>
                  <a:gd name="connsiteX1" fmla="*/ 211348 w 1214168"/>
                  <a:gd name="connsiteY1" fmla="*/ 6527 h 262552"/>
                  <a:gd name="connsiteX2" fmla="*/ 254480 w 1214168"/>
                  <a:gd name="connsiteY2" fmla="*/ 41033 h 262552"/>
                  <a:gd name="connsiteX3" fmla="*/ 340744 w 1214168"/>
                  <a:gd name="connsiteY3" fmla="*/ 213561 h 262552"/>
                  <a:gd name="connsiteX4" fmla="*/ 515429 w 1214168"/>
                  <a:gd name="connsiteY4" fmla="*/ 256693 h 262552"/>
                  <a:gd name="connsiteX5" fmla="*/ 1214168 w 1214168"/>
                  <a:gd name="connsiteY5" fmla="*/ 261006 h 262552"/>
                  <a:gd name="connsiteX0" fmla="*/ 0 w 1214168"/>
                  <a:gd name="connsiteY0" fmla="*/ 2 h 262497"/>
                  <a:gd name="connsiteX1" fmla="*/ 179473 w 1214168"/>
                  <a:gd name="connsiteY1" fmla="*/ 30195 h 262497"/>
                  <a:gd name="connsiteX2" fmla="*/ 254480 w 1214168"/>
                  <a:gd name="connsiteY2" fmla="*/ 40978 h 262497"/>
                  <a:gd name="connsiteX3" fmla="*/ 340744 w 1214168"/>
                  <a:gd name="connsiteY3" fmla="*/ 213506 h 262497"/>
                  <a:gd name="connsiteX4" fmla="*/ 515429 w 1214168"/>
                  <a:gd name="connsiteY4" fmla="*/ 256638 h 262497"/>
                  <a:gd name="connsiteX5" fmla="*/ 1214168 w 1214168"/>
                  <a:gd name="connsiteY5" fmla="*/ 260951 h 262497"/>
                  <a:gd name="connsiteX0" fmla="*/ 0 w 1214168"/>
                  <a:gd name="connsiteY0" fmla="*/ 2 h 262497"/>
                  <a:gd name="connsiteX1" fmla="*/ 179473 w 1214168"/>
                  <a:gd name="connsiteY1" fmla="*/ 30195 h 262497"/>
                  <a:gd name="connsiteX2" fmla="*/ 311401 w 1214168"/>
                  <a:gd name="connsiteY2" fmla="*/ 45291 h 262497"/>
                  <a:gd name="connsiteX3" fmla="*/ 340744 w 1214168"/>
                  <a:gd name="connsiteY3" fmla="*/ 213506 h 262497"/>
                  <a:gd name="connsiteX4" fmla="*/ 515429 w 1214168"/>
                  <a:gd name="connsiteY4" fmla="*/ 256638 h 262497"/>
                  <a:gd name="connsiteX5" fmla="*/ 1214168 w 1214168"/>
                  <a:gd name="connsiteY5" fmla="*/ 260951 h 262497"/>
                  <a:gd name="connsiteX0" fmla="*/ 0 w 1214168"/>
                  <a:gd name="connsiteY0" fmla="*/ 2 h 262497"/>
                  <a:gd name="connsiteX1" fmla="*/ 179473 w 1214168"/>
                  <a:gd name="connsiteY1" fmla="*/ 30195 h 262497"/>
                  <a:gd name="connsiteX2" fmla="*/ 311401 w 1214168"/>
                  <a:gd name="connsiteY2" fmla="*/ 45291 h 262497"/>
                  <a:gd name="connsiteX3" fmla="*/ 404496 w 1214168"/>
                  <a:gd name="connsiteY3" fmla="*/ 176844 h 262497"/>
                  <a:gd name="connsiteX4" fmla="*/ 515429 w 1214168"/>
                  <a:gd name="connsiteY4" fmla="*/ 256638 h 262497"/>
                  <a:gd name="connsiteX5" fmla="*/ 1214168 w 1214168"/>
                  <a:gd name="connsiteY5" fmla="*/ 260951 h 262497"/>
                  <a:gd name="connsiteX0" fmla="*/ 0 w 1214168"/>
                  <a:gd name="connsiteY0" fmla="*/ 2 h 261032"/>
                  <a:gd name="connsiteX1" fmla="*/ 179473 w 1214168"/>
                  <a:gd name="connsiteY1" fmla="*/ 30195 h 261032"/>
                  <a:gd name="connsiteX2" fmla="*/ 311401 w 1214168"/>
                  <a:gd name="connsiteY2" fmla="*/ 45291 h 261032"/>
                  <a:gd name="connsiteX3" fmla="*/ 404496 w 1214168"/>
                  <a:gd name="connsiteY3" fmla="*/ 176844 h 261032"/>
                  <a:gd name="connsiteX4" fmla="*/ 586010 w 1214168"/>
                  <a:gd name="connsiteY4" fmla="*/ 226445 h 261032"/>
                  <a:gd name="connsiteX5" fmla="*/ 1214168 w 1214168"/>
                  <a:gd name="connsiteY5" fmla="*/ 260951 h 261032"/>
                  <a:gd name="connsiteX0" fmla="*/ 0 w 1216445"/>
                  <a:gd name="connsiteY0" fmla="*/ 3 h 245937"/>
                  <a:gd name="connsiteX1" fmla="*/ 181750 w 1216445"/>
                  <a:gd name="connsiteY1" fmla="*/ 15100 h 245937"/>
                  <a:gd name="connsiteX2" fmla="*/ 313678 w 1216445"/>
                  <a:gd name="connsiteY2" fmla="*/ 30196 h 245937"/>
                  <a:gd name="connsiteX3" fmla="*/ 406773 w 1216445"/>
                  <a:gd name="connsiteY3" fmla="*/ 161749 h 245937"/>
                  <a:gd name="connsiteX4" fmla="*/ 588287 w 1216445"/>
                  <a:gd name="connsiteY4" fmla="*/ 211350 h 245937"/>
                  <a:gd name="connsiteX5" fmla="*/ 1216445 w 1216445"/>
                  <a:gd name="connsiteY5" fmla="*/ 245856 h 2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445" h="245937">
                    <a:moveTo>
                      <a:pt x="0" y="3"/>
                    </a:moveTo>
                    <a:cubicBezTo>
                      <a:pt x="84467" y="-177"/>
                      <a:pt x="129470" y="10068"/>
                      <a:pt x="181750" y="15100"/>
                    </a:cubicBezTo>
                    <a:cubicBezTo>
                      <a:pt x="234030" y="20132"/>
                      <a:pt x="276174" y="5754"/>
                      <a:pt x="313678" y="30196"/>
                    </a:cubicBezTo>
                    <a:cubicBezTo>
                      <a:pt x="351182" y="54638"/>
                      <a:pt x="361005" y="131557"/>
                      <a:pt x="406773" y="161749"/>
                    </a:cubicBezTo>
                    <a:cubicBezTo>
                      <a:pt x="452541" y="191941"/>
                      <a:pt x="442716" y="203443"/>
                      <a:pt x="588287" y="211350"/>
                    </a:cubicBezTo>
                    <a:cubicBezTo>
                      <a:pt x="733858" y="219258"/>
                      <a:pt x="939861" y="247653"/>
                      <a:pt x="1216445" y="245856"/>
                    </a:cubicBezTo>
                  </a:path>
                </a:pathLst>
              </a:custGeom>
              <a:ln w="38100" cap="sq">
                <a:solidFill>
                  <a:schemeClr val="accent3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588E715-1D47-A5C0-F261-A95F5787B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8455" y="1612189"/>
              <a:ext cx="0" cy="1380919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CB648DE-C272-291A-DD5A-948DA9A556A8}"/>
                </a:ext>
              </a:extLst>
            </p:cNvPr>
            <p:cNvSpPr txBox="1"/>
            <p:nvPr/>
          </p:nvSpPr>
          <p:spPr>
            <a:xfrm>
              <a:off x="3678740" y="641734"/>
              <a:ext cx="3333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US" dirty="0"/>
                <a:t>spectral output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AD7CEED-89F7-96D1-41BF-FA7E04C30094}"/>
              </a:ext>
            </a:extLst>
          </p:cNvPr>
          <p:cNvGrpSpPr/>
          <p:nvPr/>
        </p:nvGrpSpPr>
        <p:grpSpPr>
          <a:xfrm>
            <a:off x="6715218" y="3534587"/>
            <a:ext cx="152494" cy="1546371"/>
            <a:chOff x="6715218" y="3534587"/>
            <a:chExt cx="152494" cy="154637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036570F-A810-0118-88F1-151A4588FFBC}"/>
                </a:ext>
              </a:extLst>
            </p:cNvPr>
            <p:cNvSpPr/>
            <p:nvPr/>
          </p:nvSpPr>
          <p:spPr>
            <a:xfrm flipH="1">
              <a:off x="6715218" y="3534587"/>
              <a:ext cx="152494" cy="15249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AB89620-DA1F-FA6B-CEEC-90BAB3289DAB}"/>
                </a:ext>
              </a:extLst>
            </p:cNvPr>
            <p:cNvCxnSpPr>
              <a:cxnSpLocks/>
            </p:cNvCxnSpPr>
            <p:nvPr/>
          </p:nvCxnSpPr>
          <p:spPr>
            <a:xfrm>
              <a:off x="6791465" y="3861758"/>
              <a:ext cx="0" cy="1219200"/>
            </a:xfrm>
            <a:prstGeom prst="straightConnector1">
              <a:avLst/>
            </a:prstGeom>
            <a:ln w="38100">
              <a:solidFill>
                <a:schemeClr val="accent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A475314-0D2B-2454-ABFB-8C1E4D440937}"/>
              </a:ext>
            </a:extLst>
          </p:cNvPr>
          <p:cNvGrpSpPr/>
          <p:nvPr/>
        </p:nvGrpSpPr>
        <p:grpSpPr>
          <a:xfrm>
            <a:off x="5108266" y="5212276"/>
            <a:ext cx="3333512" cy="907678"/>
            <a:chOff x="5108266" y="5212276"/>
            <a:chExt cx="3333512" cy="90767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1C74B35-2AC9-B13B-E5BA-F8EAD07942A5}"/>
                </a:ext>
              </a:extLst>
            </p:cNvPr>
            <p:cNvGrpSpPr/>
            <p:nvPr/>
          </p:nvGrpSpPr>
          <p:grpSpPr>
            <a:xfrm>
              <a:off x="6182638" y="5212276"/>
              <a:ext cx="1498676" cy="633411"/>
              <a:chOff x="6896184" y="1087457"/>
              <a:chExt cx="1498676" cy="633411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95EF15B-F849-8550-1E7E-7B2C8D51C0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6184" y="1465580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D17BE62-D1B2-7CB4-3D46-A09E1BEDE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6184" y="1087457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47AEBA-6586-603A-787A-A5F850F56355}"/>
                  </a:ext>
                </a:extLst>
              </p:cNvPr>
              <p:cNvSpPr txBox="1"/>
              <p:nvPr/>
            </p:nvSpPr>
            <p:spPr>
              <a:xfrm>
                <a:off x="8034707" y="1351536"/>
                <a:ext cx="360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>
                  <a:defRPr sz="1600" b="1" i="0">
                    <a:solidFill>
                      <a:schemeClr val="bg1"/>
                    </a:solidFill>
                    <a:effectLst/>
                  </a:defRPr>
                </a:lvl1pPr>
              </a:lstStyle>
              <a:p>
                <a:r>
                  <a:rPr lang="el-GR"/>
                  <a:t>λ</a:t>
                </a:r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A60DF1F-0E7F-42D6-2D35-2E275ADE8D9B}"/>
                  </a:ext>
                </a:extLst>
              </p:cNvPr>
              <p:cNvSpPr/>
              <p:nvPr/>
            </p:nvSpPr>
            <p:spPr>
              <a:xfrm>
                <a:off x="6918385" y="1219592"/>
                <a:ext cx="1149471" cy="202524"/>
              </a:xfrm>
              <a:custGeom>
                <a:avLst/>
                <a:gdLst>
                  <a:gd name="connsiteX0" fmla="*/ 0 w 1188289"/>
                  <a:gd name="connsiteY0" fmla="*/ 117479 h 137900"/>
                  <a:gd name="connsiteX1" fmla="*/ 329960 w 1188289"/>
                  <a:gd name="connsiteY1" fmla="*/ 111009 h 137900"/>
                  <a:gd name="connsiteX2" fmla="*/ 459356 w 1188289"/>
                  <a:gd name="connsiteY2" fmla="*/ 13962 h 137900"/>
                  <a:gd name="connsiteX3" fmla="*/ 651294 w 1188289"/>
                  <a:gd name="connsiteY3" fmla="*/ 11805 h 137900"/>
                  <a:gd name="connsiteX4" fmla="*/ 750498 w 1188289"/>
                  <a:gd name="connsiteY4" fmla="*/ 119635 h 137900"/>
                  <a:gd name="connsiteX5" fmla="*/ 1188289 w 1188289"/>
                  <a:gd name="connsiteY5" fmla="*/ 136888 h 137900"/>
                  <a:gd name="connsiteX0" fmla="*/ 0 w 1179567"/>
                  <a:gd name="connsiteY0" fmla="*/ 129587 h 137900"/>
                  <a:gd name="connsiteX1" fmla="*/ 321238 w 1179567"/>
                  <a:gd name="connsiteY1" fmla="*/ 111009 h 137900"/>
                  <a:gd name="connsiteX2" fmla="*/ 450634 w 1179567"/>
                  <a:gd name="connsiteY2" fmla="*/ 13962 h 137900"/>
                  <a:gd name="connsiteX3" fmla="*/ 642572 w 1179567"/>
                  <a:gd name="connsiteY3" fmla="*/ 11805 h 137900"/>
                  <a:gd name="connsiteX4" fmla="*/ 741776 w 1179567"/>
                  <a:gd name="connsiteY4" fmla="*/ 119635 h 137900"/>
                  <a:gd name="connsiteX5" fmla="*/ 1179567 w 1179567"/>
                  <a:gd name="connsiteY5" fmla="*/ 136888 h 137900"/>
                  <a:gd name="connsiteX0" fmla="*/ 0 w 1179567"/>
                  <a:gd name="connsiteY0" fmla="*/ 129587 h 137900"/>
                  <a:gd name="connsiteX1" fmla="*/ 321238 w 1179567"/>
                  <a:gd name="connsiteY1" fmla="*/ 111009 h 137900"/>
                  <a:gd name="connsiteX2" fmla="*/ 450634 w 1179567"/>
                  <a:gd name="connsiteY2" fmla="*/ 13962 h 137900"/>
                  <a:gd name="connsiteX3" fmla="*/ 642572 w 1179567"/>
                  <a:gd name="connsiteY3" fmla="*/ 11805 h 137900"/>
                  <a:gd name="connsiteX4" fmla="*/ 741776 w 1179567"/>
                  <a:gd name="connsiteY4" fmla="*/ 119635 h 137900"/>
                  <a:gd name="connsiteX5" fmla="*/ 1179567 w 1179567"/>
                  <a:gd name="connsiteY5" fmla="*/ 136888 h 137900"/>
                  <a:gd name="connsiteX0" fmla="*/ 0 w 1179567"/>
                  <a:gd name="connsiteY0" fmla="*/ 127265 h 135578"/>
                  <a:gd name="connsiteX1" fmla="*/ 277631 w 1179567"/>
                  <a:gd name="connsiteY1" fmla="*/ 64293 h 135578"/>
                  <a:gd name="connsiteX2" fmla="*/ 450634 w 1179567"/>
                  <a:gd name="connsiteY2" fmla="*/ 11640 h 135578"/>
                  <a:gd name="connsiteX3" fmla="*/ 642572 w 1179567"/>
                  <a:gd name="connsiteY3" fmla="*/ 9483 h 135578"/>
                  <a:gd name="connsiteX4" fmla="*/ 741776 w 1179567"/>
                  <a:gd name="connsiteY4" fmla="*/ 117313 h 135578"/>
                  <a:gd name="connsiteX5" fmla="*/ 1179567 w 1179567"/>
                  <a:gd name="connsiteY5" fmla="*/ 134566 h 135578"/>
                  <a:gd name="connsiteX0" fmla="*/ 0 w 1179567"/>
                  <a:gd name="connsiteY0" fmla="*/ 132948 h 141261"/>
                  <a:gd name="connsiteX1" fmla="*/ 277631 w 1179567"/>
                  <a:gd name="connsiteY1" fmla="*/ 69976 h 141261"/>
                  <a:gd name="connsiteX2" fmla="*/ 359060 w 1179567"/>
                  <a:gd name="connsiteY2" fmla="*/ 6561 h 141261"/>
                  <a:gd name="connsiteX3" fmla="*/ 642572 w 1179567"/>
                  <a:gd name="connsiteY3" fmla="*/ 15166 h 141261"/>
                  <a:gd name="connsiteX4" fmla="*/ 741776 w 1179567"/>
                  <a:gd name="connsiteY4" fmla="*/ 122996 h 141261"/>
                  <a:gd name="connsiteX5" fmla="*/ 1179567 w 1179567"/>
                  <a:gd name="connsiteY5" fmla="*/ 140249 h 141261"/>
                  <a:gd name="connsiteX0" fmla="*/ 0 w 1179567"/>
                  <a:gd name="connsiteY0" fmla="*/ 126724 h 135037"/>
                  <a:gd name="connsiteX1" fmla="*/ 277631 w 1179567"/>
                  <a:gd name="connsiteY1" fmla="*/ 63752 h 135037"/>
                  <a:gd name="connsiteX2" fmla="*/ 404846 w 1179567"/>
                  <a:gd name="connsiteY2" fmla="*/ 12444 h 135037"/>
                  <a:gd name="connsiteX3" fmla="*/ 642572 w 1179567"/>
                  <a:gd name="connsiteY3" fmla="*/ 8942 h 135037"/>
                  <a:gd name="connsiteX4" fmla="*/ 741776 w 1179567"/>
                  <a:gd name="connsiteY4" fmla="*/ 116772 h 135037"/>
                  <a:gd name="connsiteX5" fmla="*/ 1179567 w 1179567"/>
                  <a:gd name="connsiteY5" fmla="*/ 134025 h 135037"/>
                  <a:gd name="connsiteX0" fmla="*/ 0 w 1179567"/>
                  <a:gd name="connsiteY0" fmla="*/ 126330 h 134037"/>
                  <a:gd name="connsiteX1" fmla="*/ 277631 w 1179567"/>
                  <a:gd name="connsiteY1" fmla="*/ 63358 h 134037"/>
                  <a:gd name="connsiteX2" fmla="*/ 404846 w 1179567"/>
                  <a:gd name="connsiteY2" fmla="*/ 12050 h 134037"/>
                  <a:gd name="connsiteX3" fmla="*/ 642572 w 1179567"/>
                  <a:gd name="connsiteY3" fmla="*/ 8548 h 134037"/>
                  <a:gd name="connsiteX4" fmla="*/ 852974 w 1179567"/>
                  <a:gd name="connsiteY4" fmla="*/ 110997 h 134037"/>
                  <a:gd name="connsiteX5" fmla="*/ 1179567 w 1179567"/>
                  <a:gd name="connsiteY5" fmla="*/ 133631 h 134037"/>
                  <a:gd name="connsiteX0" fmla="*/ 0 w 1179567"/>
                  <a:gd name="connsiteY0" fmla="*/ 126330 h 134037"/>
                  <a:gd name="connsiteX1" fmla="*/ 277631 w 1179567"/>
                  <a:gd name="connsiteY1" fmla="*/ 63358 h 134037"/>
                  <a:gd name="connsiteX2" fmla="*/ 404846 w 1179567"/>
                  <a:gd name="connsiteY2" fmla="*/ 12050 h 134037"/>
                  <a:gd name="connsiteX3" fmla="*/ 642572 w 1179567"/>
                  <a:gd name="connsiteY3" fmla="*/ 8548 h 134037"/>
                  <a:gd name="connsiteX4" fmla="*/ 852974 w 1179567"/>
                  <a:gd name="connsiteY4" fmla="*/ 110997 h 134037"/>
                  <a:gd name="connsiteX5" fmla="*/ 1179567 w 1179567"/>
                  <a:gd name="connsiteY5" fmla="*/ 133631 h 134037"/>
                  <a:gd name="connsiteX0" fmla="*/ 0 w 1179567"/>
                  <a:gd name="connsiteY0" fmla="*/ 126330 h 134037"/>
                  <a:gd name="connsiteX1" fmla="*/ 277631 w 1179567"/>
                  <a:gd name="connsiteY1" fmla="*/ 63358 h 134037"/>
                  <a:gd name="connsiteX2" fmla="*/ 404846 w 1179567"/>
                  <a:gd name="connsiteY2" fmla="*/ 12050 h 134037"/>
                  <a:gd name="connsiteX3" fmla="*/ 642572 w 1179567"/>
                  <a:gd name="connsiteY3" fmla="*/ 8548 h 134037"/>
                  <a:gd name="connsiteX4" fmla="*/ 852974 w 1179567"/>
                  <a:gd name="connsiteY4" fmla="*/ 110997 h 134037"/>
                  <a:gd name="connsiteX5" fmla="*/ 1179567 w 1179567"/>
                  <a:gd name="connsiteY5" fmla="*/ 133631 h 134037"/>
                  <a:gd name="connsiteX0" fmla="*/ 0 w 1162125"/>
                  <a:gd name="connsiteY0" fmla="*/ 126330 h 126330"/>
                  <a:gd name="connsiteX1" fmla="*/ 277631 w 1162125"/>
                  <a:gd name="connsiteY1" fmla="*/ 63358 h 126330"/>
                  <a:gd name="connsiteX2" fmla="*/ 404846 w 1162125"/>
                  <a:gd name="connsiteY2" fmla="*/ 12050 h 126330"/>
                  <a:gd name="connsiteX3" fmla="*/ 642572 w 1162125"/>
                  <a:gd name="connsiteY3" fmla="*/ 8548 h 126330"/>
                  <a:gd name="connsiteX4" fmla="*/ 852974 w 1162125"/>
                  <a:gd name="connsiteY4" fmla="*/ 110997 h 126330"/>
                  <a:gd name="connsiteX5" fmla="*/ 1162125 w 1162125"/>
                  <a:gd name="connsiteY5" fmla="*/ 105381 h 126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2125" h="126330">
                    <a:moveTo>
                      <a:pt x="0" y="126330"/>
                    </a:moveTo>
                    <a:cubicBezTo>
                      <a:pt x="122339" y="116923"/>
                      <a:pt x="210157" y="82405"/>
                      <a:pt x="277631" y="63358"/>
                    </a:cubicBezTo>
                    <a:cubicBezTo>
                      <a:pt x="345105" y="44311"/>
                      <a:pt x="344023" y="21185"/>
                      <a:pt x="404846" y="12050"/>
                    </a:cubicBezTo>
                    <a:cubicBezTo>
                      <a:pt x="465670" y="2915"/>
                      <a:pt x="567884" y="-7943"/>
                      <a:pt x="642572" y="8548"/>
                    </a:cubicBezTo>
                    <a:cubicBezTo>
                      <a:pt x="717260" y="25039"/>
                      <a:pt x="674082" y="91495"/>
                      <a:pt x="852974" y="110997"/>
                    </a:cubicBezTo>
                    <a:cubicBezTo>
                      <a:pt x="942473" y="131844"/>
                      <a:pt x="987979" y="107178"/>
                      <a:pt x="1162125" y="105381"/>
                    </a:cubicBezTo>
                  </a:path>
                </a:pathLst>
              </a:custGeom>
              <a:ln w="38100" cap="sq">
                <a:solidFill>
                  <a:schemeClr val="accent4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83A65FA-6E8E-9D00-3067-AC209ED86EC7}"/>
                </a:ext>
              </a:extLst>
            </p:cNvPr>
            <p:cNvSpPr txBox="1"/>
            <p:nvPr/>
          </p:nvSpPr>
          <p:spPr>
            <a:xfrm>
              <a:off x="5108266" y="5719844"/>
              <a:ext cx="3333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US" dirty="0">
                  <a:solidFill>
                    <a:schemeClr val="accent4"/>
                  </a:solidFill>
                </a:rPr>
                <a:t>spectral </a:t>
              </a:r>
              <a:r>
                <a:rPr lang="en-GB" dirty="0">
                  <a:solidFill>
                    <a:schemeClr val="accent4"/>
                  </a:solidFill>
                </a:rPr>
                <a:t>input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438F909-E37E-DAA2-49E8-FE4E03890204}"/>
              </a:ext>
            </a:extLst>
          </p:cNvPr>
          <p:cNvSpPr txBox="1"/>
          <p:nvPr/>
        </p:nvSpPr>
        <p:spPr>
          <a:xfrm>
            <a:off x="5124709" y="3082142"/>
            <a:ext cx="3333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constraint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BEC0B-A529-1073-70F5-F26198A3659E}"/>
              </a:ext>
            </a:extLst>
          </p:cNvPr>
          <p:cNvSpPr txBox="1"/>
          <p:nvPr/>
        </p:nvSpPr>
        <p:spPr>
          <a:xfrm>
            <a:off x="5766694" y="1520782"/>
            <a:ext cx="3333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/>
                </a:solidFill>
              </a:rPr>
              <a:t>boundary</a:t>
            </a:r>
            <a:endParaRPr lang="en-US" sz="2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98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ED30F-D79A-198A-D871-E96765C9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6F927807-AFE1-CABF-BD0F-7A363C3FB79B}"/>
              </a:ext>
            </a:extLst>
          </p:cNvPr>
          <p:cNvSpPr/>
          <p:nvPr/>
        </p:nvSpPr>
        <p:spPr>
          <a:xfrm>
            <a:off x="12221978" y="0"/>
            <a:ext cx="7734838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E228F-3E8F-D1CD-EF92-75FED6D7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F4A24-290D-C458-DCA2-20F87895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18</a:t>
            </a:fld>
            <a:endParaRPr lang="en-NL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00DEDD0-5710-26F2-7351-594F9EEF1B1C}"/>
              </a:ext>
            </a:extLst>
          </p:cNvPr>
          <p:cNvGrpSpPr/>
          <p:nvPr/>
        </p:nvGrpSpPr>
        <p:grpSpPr>
          <a:xfrm>
            <a:off x="3507805" y="641734"/>
            <a:ext cx="5592401" cy="5478220"/>
            <a:chOff x="3507805" y="641734"/>
            <a:chExt cx="5592401" cy="54782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4CC08E-A302-AB68-A2B1-665C66B37A3B}"/>
                </a:ext>
              </a:extLst>
            </p:cNvPr>
            <p:cNvGrpSpPr/>
            <p:nvPr/>
          </p:nvGrpSpPr>
          <p:grpSpPr>
            <a:xfrm>
              <a:off x="4376721" y="2148225"/>
              <a:ext cx="3671900" cy="2490741"/>
              <a:chOff x="4376721" y="2148225"/>
              <a:chExt cx="3671900" cy="249074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4463FD6-E717-9E12-B492-5BB5B56E6599}"/>
                  </a:ext>
                </a:extLst>
              </p:cNvPr>
              <p:cNvCxnSpPr>
                <a:cxnSpLocks/>
                <a:endCxn id="57" idx="7"/>
              </p:cNvCxnSpPr>
              <p:nvPr/>
            </p:nvCxnSpPr>
            <p:spPr>
              <a:xfrm>
                <a:off x="4485941" y="2148225"/>
                <a:ext cx="2251609" cy="1408694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2C3116A-4DE9-22CB-DC32-D420BBE27426}"/>
                  </a:ext>
                </a:extLst>
              </p:cNvPr>
              <p:cNvCxnSpPr>
                <a:cxnSpLocks/>
                <a:stCxn id="45" idx="4"/>
                <a:endCxn id="57" idx="1"/>
              </p:cNvCxnSpPr>
              <p:nvPr/>
            </p:nvCxnSpPr>
            <p:spPr>
              <a:xfrm flipH="1">
                <a:off x="6845380" y="2174017"/>
                <a:ext cx="608791" cy="1382902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8039F4A-F710-67FB-731C-89CD9C1B4F42}"/>
                  </a:ext>
                </a:extLst>
              </p:cNvPr>
              <p:cNvCxnSpPr>
                <a:cxnSpLocks/>
                <a:stCxn id="57" idx="2"/>
              </p:cNvCxnSpPr>
              <p:nvPr/>
            </p:nvCxnSpPr>
            <p:spPr>
              <a:xfrm flipV="1">
                <a:off x="6867712" y="3530164"/>
                <a:ext cx="1180909" cy="80670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12EE601-7DE2-1660-2DB0-80A1BD9B2E07}"/>
                  </a:ext>
                </a:extLst>
              </p:cNvPr>
              <p:cNvCxnSpPr>
                <a:cxnSpLocks/>
                <a:stCxn id="34" idx="4"/>
                <a:endCxn id="44" idx="0"/>
              </p:cNvCxnSpPr>
              <p:nvPr/>
            </p:nvCxnSpPr>
            <p:spPr>
              <a:xfrm flipH="1">
                <a:off x="4376721" y="2171224"/>
                <a:ext cx="53694" cy="2444743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148D732-10C5-EF10-E3FB-465E80E7ABC5}"/>
                  </a:ext>
                </a:extLst>
              </p:cNvPr>
              <p:cNvCxnSpPr>
                <a:cxnSpLocks/>
                <a:endCxn id="57" idx="5"/>
              </p:cNvCxnSpPr>
              <p:nvPr/>
            </p:nvCxnSpPr>
            <p:spPr>
              <a:xfrm flipV="1">
                <a:off x="4432247" y="3664749"/>
                <a:ext cx="2305303" cy="974217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FCFE5B6-B96E-D6C3-2E52-4F7B228047E6}"/>
                  </a:ext>
                </a:extLst>
              </p:cNvPr>
              <p:cNvCxnSpPr>
                <a:cxnSpLocks/>
                <a:stCxn id="57" idx="3"/>
              </p:cNvCxnSpPr>
              <p:nvPr/>
            </p:nvCxnSpPr>
            <p:spPr>
              <a:xfrm>
                <a:off x="6845380" y="3664749"/>
                <a:ext cx="610402" cy="971890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5628141-593F-ABBF-3A76-ED50EBFA54CC}"/>
                </a:ext>
              </a:extLst>
            </p:cNvPr>
            <p:cNvCxnSpPr>
              <a:cxnSpLocks/>
              <a:stCxn id="45" idx="6"/>
              <a:endCxn id="34" idx="2"/>
            </p:cNvCxnSpPr>
            <p:nvPr/>
          </p:nvCxnSpPr>
          <p:spPr>
            <a:xfrm flipH="1" flipV="1">
              <a:off x="4508940" y="2092699"/>
              <a:ext cx="2866706" cy="2793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7652772-5552-05C3-B360-73CE83677E29}"/>
                </a:ext>
              </a:extLst>
            </p:cNvPr>
            <p:cNvSpPr/>
            <p:nvPr/>
          </p:nvSpPr>
          <p:spPr>
            <a:xfrm flipH="1">
              <a:off x="4351890" y="2014174"/>
              <a:ext cx="157050" cy="1570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56D6951-5DDD-7443-9FE1-447B81176A6C}"/>
                </a:ext>
              </a:extLst>
            </p:cNvPr>
            <p:cNvCxnSpPr>
              <a:cxnSpLocks/>
              <a:stCxn id="36" idx="6"/>
              <a:endCxn id="44" idx="2"/>
            </p:cNvCxnSpPr>
            <p:nvPr/>
          </p:nvCxnSpPr>
          <p:spPr>
            <a:xfrm flipH="1">
              <a:off x="4455246" y="4690554"/>
              <a:ext cx="2978204" cy="3938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A6D8FFA-6DED-144E-2CB7-A3FA91BBEF64}"/>
                </a:ext>
              </a:extLst>
            </p:cNvPr>
            <p:cNvSpPr/>
            <p:nvPr/>
          </p:nvSpPr>
          <p:spPr>
            <a:xfrm flipH="1">
              <a:off x="7433450" y="4614307"/>
              <a:ext cx="152494" cy="15249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0379604-2E9D-6B72-7D01-A7D909AC48DD}"/>
                </a:ext>
              </a:extLst>
            </p:cNvPr>
            <p:cNvCxnSpPr>
              <a:cxnSpLocks/>
              <a:stCxn id="39" idx="0"/>
              <a:endCxn id="34" idx="5"/>
            </p:cNvCxnSpPr>
            <p:nvPr/>
          </p:nvCxnSpPr>
          <p:spPr>
            <a:xfrm flipV="1">
              <a:off x="3587466" y="2148225"/>
              <a:ext cx="787423" cy="1306701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6F22868-995D-708F-C26E-9DD34BAAAFDD}"/>
                </a:ext>
              </a:extLst>
            </p:cNvPr>
            <p:cNvSpPr/>
            <p:nvPr/>
          </p:nvSpPr>
          <p:spPr>
            <a:xfrm flipH="1">
              <a:off x="3507805" y="3454926"/>
              <a:ext cx="159322" cy="15932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5CFC62-95AE-739E-241A-0D0FE0A89A65}"/>
                </a:ext>
              </a:extLst>
            </p:cNvPr>
            <p:cNvCxnSpPr>
              <a:cxnSpLocks/>
              <a:stCxn id="41" idx="0"/>
              <a:endCxn id="45" idx="3"/>
            </p:cNvCxnSpPr>
            <p:nvPr/>
          </p:nvCxnSpPr>
          <p:spPr>
            <a:xfrm flipH="1" flipV="1">
              <a:off x="7509697" y="2151018"/>
              <a:ext cx="618585" cy="1299485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B4477AB-3963-A8F1-70C9-49854768F824}"/>
                </a:ext>
              </a:extLst>
            </p:cNvPr>
            <p:cNvSpPr/>
            <p:nvPr/>
          </p:nvSpPr>
          <p:spPr>
            <a:xfrm flipH="1">
              <a:off x="8048621" y="3450503"/>
              <a:ext cx="159322" cy="15932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7A0CFB3-2D66-AAFE-14DF-6FB1C2F97011}"/>
                </a:ext>
              </a:extLst>
            </p:cNvPr>
            <p:cNvCxnSpPr>
              <a:cxnSpLocks/>
              <a:stCxn id="41" idx="4"/>
              <a:endCxn id="36" idx="1"/>
            </p:cNvCxnSpPr>
            <p:nvPr/>
          </p:nvCxnSpPr>
          <p:spPr>
            <a:xfrm flipH="1">
              <a:off x="7563612" y="3609825"/>
              <a:ext cx="564670" cy="1026814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D187B9D-B01C-447B-591A-94506A4DD90E}"/>
                </a:ext>
              </a:extLst>
            </p:cNvPr>
            <p:cNvCxnSpPr>
              <a:cxnSpLocks/>
              <a:stCxn id="39" idx="4"/>
              <a:endCxn id="44" idx="7"/>
            </p:cNvCxnSpPr>
            <p:nvPr/>
          </p:nvCxnSpPr>
          <p:spPr>
            <a:xfrm>
              <a:off x="3587466" y="3614248"/>
              <a:ext cx="733729" cy="1024718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C2E3336-FF39-A6C0-FCA2-DCB3C881078B}"/>
                </a:ext>
              </a:extLst>
            </p:cNvPr>
            <p:cNvSpPr/>
            <p:nvPr/>
          </p:nvSpPr>
          <p:spPr>
            <a:xfrm flipH="1">
              <a:off x="4298196" y="4615967"/>
              <a:ext cx="157050" cy="1570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9C11F93-7167-3511-82EA-01424FE5D4D5}"/>
                </a:ext>
              </a:extLst>
            </p:cNvPr>
            <p:cNvSpPr/>
            <p:nvPr/>
          </p:nvSpPr>
          <p:spPr>
            <a:xfrm flipH="1">
              <a:off x="7375646" y="2016967"/>
              <a:ext cx="157050" cy="1570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7C36728-5E97-FA73-88ED-E7488A95DA62}"/>
                </a:ext>
              </a:extLst>
            </p:cNvPr>
            <p:cNvSpPr/>
            <p:nvPr/>
          </p:nvSpPr>
          <p:spPr>
            <a:xfrm flipH="1">
              <a:off x="5259930" y="2993108"/>
              <a:ext cx="157050" cy="1570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6D14BE4-915B-FF57-8C3B-A156E77369ED}"/>
                </a:ext>
              </a:extLst>
            </p:cNvPr>
            <p:cNvGrpSpPr/>
            <p:nvPr/>
          </p:nvGrpSpPr>
          <p:grpSpPr>
            <a:xfrm>
              <a:off x="3678740" y="641734"/>
              <a:ext cx="3333512" cy="2351374"/>
              <a:chOff x="3678740" y="641734"/>
              <a:chExt cx="3333512" cy="2351374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396706B-E2B2-EB57-46D2-FDC269976E54}"/>
                  </a:ext>
                </a:extLst>
              </p:cNvPr>
              <p:cNvGrpSpPr/>
              <p:nvPr/>
            </p:nvGrpSpPr>
            <p:grpSpPr>
              <a:xfrm>
                <a:off x="4739708" y="1091201"/>
                <a:ext cx="1498676" cy="602633"/>
                <a:chOff x="5836942" y="2012235"/>
                <a:chExt cx="1498676" cy="602633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793303A0-FA4F-587F-0450-2232712F42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36942" y="2390358"/>
                  <a:ext cx="1192108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7A740EC3-29BC-BB16-F6B4-B20FA991EE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36942" y="2012235"/>
                  <a:ext cx="1192108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21E4659C-2722-2FA3-E81B-C855DAD8CF96}"/>
                    </a:ext>
                  </a:extLst>
                </p:cNvPr>
                <p:cNvSpPr txBox="1"/>
                <p:nvPr/>
              </p:nvSpPr>
              <p:spPr>
                <a:xfrm>
                  <a:off x="6975465" y="2276314"/>
                  <a:ext cx="3601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b="1" i="0">
                      <a:solidFill>
                        <a:schemeClr val="bg1"/>
                      </a:solidFill>
                      <a:effectLst/>
                    </a:rPr>
                    <a:t>λ</a:t>
                  </a:r>
                  <a:endParaRPr lang="en-US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CF467681-4374-6EFD-E7C7-23AF49E21B55}"/>
                    </a:ext>
                  </a:extLst>
                </p:cNvPr>
                <p:cNvSpPr/>
                <p:nvPr/>
              </p:nvSpPr>
              <p:spPr>
                <a:xfrm>
                  <a:off x="5856254" y="2103859"/>
                  <a:ext cx="1152213" cy="245937"/>
                </a:xfrm>
                <a:custGeom>
                  <a:avLst/>
                  <a:gdLst>
                    <a:gd name="connsiteX0" fmla="*/ 0 w 1214168"/>
                    <a:gd name="connsiteY0" fmla="*/ 57 h 262552"/>
                    <a:gd name="connsiteX1" fmla="*/ 211348 w 1214168"/>
                    <a:gd name="connsiteY1" fmla="*/ 6527 h 262552"/>
                    <a:gd name="connsiteX2" fmla="*/ 254480 w 1214168"/>
                    <a:gd name="connsiteY2" fmla="*/ 41033 h 262552"/>
                    <a:gd name="connsiteX3" fmla="*/ 340744 w 1214168"/>
                    <a:gd name="connsiteY3" fmla="*/ 213561 h 262552"/>
                    <a:gd name="connsiteX4" fmla="*/ 515429 w 1214168"/>
                    <a:gd name="connsiteY4" fmla="*/ 256693 h 262552"/>
                    <a:gd name="connsiteX5" fmla="*/ 1214168 w 1214168"/>
                    <a:gd name="connsiteY5" fmla="*/ 261006 h 262552"/>
                    <a:gd name="connsiteX0" fmla="*/ 0 w 1214168"/>
                    <a:gd name="connsiteY0" fmla="*/ 2 h 262497"/>
                    <a:gd name="connsiteX1" fmla="*/ 179473 w 1214168"/>
                    <a:gd name="connsiteY1" fmla="*/ 30195 h 262497"/>
                    <a:gd name="connsiteX2" fmla="*/ 254480 w 1214168"/>
                    <a:gd name="connsiteY2" fmla="*/ 40978 h 262497"/>
                    <a:gd name="connsiteX3" fmla="*/ 340744 w 1214168"/>
                    <a:gd name="connsiteY3" fmla="*/ 213506 h 262497"/>
                    <a:gd name="connsiteX4" fmla="*/ 515429 w 1214168"/>
                    <a:gd name="connsiteY4" fmla="*/ 256638 h 262497"/>
                    <a:gd name="connsiteX5" fmla="*/ 1214168 w 1214168"/>
                    <a:gd name="connsiteY5" fmla="*/ 260951 h 262497"/>
                    <a:gd name="connsiteX0" fmla="*/ 0 w 1214168"/>
                    <a:gd name="connsiteY0" fmla="*/ 2 h 262497"/>
                    <a:gd name="connsiteX1" fmla="*/ 179473 w 1214168"/>
                    <a:gd name="connsiteY1" fmla="*/ 30195 h 262497"/>
                    <a:gd name="connsiteX2" fmla="*/ 311401 w 1214168"/>
                    <a:gd name="connsiteY2" fmla="*/ 45291 h 262497"/>
                    <a:gd name="connsiteX3" fmla="*/ 340744 w 1214168"/>
                    <a:gd name="connsiteY3" fmla="*/ 213506 h 262497"/>
                    <a:gd name="connsiteX4" fmla="*/ 515429 w 1214168"/>
                    <a:gd name="connsiteY4" fmla="*/ 256638 h 262497"/>
                    <a:gd name="connsiteX5" fmla="*/ 1214168 w 1214168"/>
                    <a:gd name="connsiteY5" fmla="*/ 260951 h 262497"/>
                    <a:gd name="connsiteX0" fmla="*/ 0 w 1214168"/>
                    <a:gd name="connsiteY0" fmla="*/ 2 h 262497"/>
                    <a:gd name="connsiteX1" fmla="*/ 179473 w 1214168"/>
                    <a:gd name="connsiteY1" fmla="*/ 30195 h 262497"/>
                    <a:gd name="connsiteX2" fmla="*/ 311401 w 1214168"/>
                    <a:gd name="connsiteY2" fmla="*/ 45291 h 262497"/>
                    <a:gd name="connsiteX3" fmla="*/ 404496 w 1214168"/>
                    <a:gd name="connsiteY3" fmla="*/ 176844 h 262497"/>
                    <a:gd name="connsiteX4" fmla="*/ 515429 w 1214168"/>
                    <a:gd name="connsiteY4" fmla="*/ 256638 h 262497"/>
                    <a:gd name="connsiteX5" fmla="*/ 1214168 w 1214168"/>
                    <a:gd name="connsiteY5" fmla="*/ 260951 h 262497"/>
                    <a:gd name="connsiteX0" fmla="*/ 0 w 1214168"/>
                    <a:gd name="connsiteY0" fmla="*/ 2 h 261032"/>
                    <a:gd name="connsiteX1" fmla="*/ 179473 w 1214168"/>
                    <a:gd name="connsiteY1" fmla="*/ 30195 h 261032"/>
                    <a:gd name="connsiteX2" fmla="*/ 311401 w 1214168"/>
                    <a:gd name="connsiteY2" fmla="*/ 45291 h 261032"/>
                    <a:gd name="connsiteX3" fmla="*/ 404496 w 1214168"/>
                    <a:gd name="connsiteY3" fmla="*/ 176844 h 261032"/>
                    <a:gd name="connsiteX4" fmla="*/ 586010 w 1214168"/>
                    <a:gd name="connsiteY4" fmla="*/ 226445 h 261032"/>
                    <a:gd name="connsiteX5" fmla="*/ 1214168 w 1214168"/>
                    <a:gd name="connsiteY5" fmla="*/ 260951 h 261032"/>
                    <a:gd name="connsiteX0" fmla="*/ 0 w 1216445"/>
                    <a:gd name="connsiteY0" fmla="*/ 3 h 245937"/>
                    <a:gd name="connsiteX1" fmla="*/ 181750 w 1216445"/>
                    <a:gd name="connsiteY1" fmla="*/ 15100 h 245937"/>
                    <a:gd name="connsiteX2" fmla="*/ 313678 w 1216445"/>
                    <a:gd name="connsiteY2" fmla="*/ 30196 h 245937"/>
                    <a:gd name="connsiteX3" fmla="*/ 406773 w 1216445"/>
                    <a:gd name="connsiteY3" fmla="*/ 161749 h 245937"/>
                    <a:gd name="connsiteX4" fmla="*/ 588287 w 1216445"/>
                    <a:gd name="connsiteY4" fmla="*/ 211350 h 245937"/>
                    <a:gd name="connsiteX5" fmla="*/ 1216445 w 1216445"/>
                    <a:gd name="connsiteY5" fmla="*/ 245856 h 245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6445" h="245937">
                      <a:moveTo>
                        <a:pt x="0" y="3"/>
                      </a:moveTo>
                      <a:cubicBezTo>
                        <a:pt x="84467" y="-177"/>
                        <a:pt x="129470" y="10068"/>
                        <a:pt x="181750" y="15100"/>
                      </a:cubicBezTo>
                      <a:cubicBezTo>
                        <a:pt x="234030" y="20132"/>
                        <a:pt x="276174" y="5754"/>
                        <a:pt x="313678" y="30196"/>
                      </a:cubicBezTo>
                      <a:cubicBezTo>
                        <a:pt x="351182" y="54638"/>
                        <a:pt x="361005" y="131557"/>
                        <a:pt x="406773" y="161749"/>
                      </a:cubicBezTo>
                      <a:cubicBezTo>
                        <a:pt x="452541" y="191941"/>
                        <a:pt x="442716" y="203443"/>
                        <a:pt x="588287" y="211350"/>
                      </a:cubicBezTo>
                      <a:cubicBezTo>
                        <a:pt x="733858" y="219258"/>
                        <a:pt x="939861" y="247653"/>
                        <a:pt x="1216445" y="245856"/>
                      </a:cubicBezTo>
                    </a:path>
                  </a:pathLst>
                </a:custGeom>
                <a:ln w="38100" cap="sq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31AE2B2-8F9D-92A6-D401-8774A8A9AF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38455" y="1612189"/>
                <a:ext cx="0" cy="1380919"/>
              </a:xfrm>
              <a:prstGeom prst="straightConnector1">
                <a:avLst/>
              </a:prstGeom>
              <a:ln w="381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7FC2573-750E-9FD8-AFAC-E2A313C29ACA}"/>
                  </a:ext>
                </a:extLst>
              </p:cNvPr>
              <p:cNvSpPr txBox="1"/>
              <p:nvPr/>
            </p:nvSpPr>
            <p:spPr>
              <a:xfrm>
                <a:off x="3678740" y="641734"/>
                <a:ext cx="33335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r>
                  <a:rPr lang="en-US" dirty="0"/>
                  <a:t>spectral output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F31536C-3C20-2861-957A-AD8214D7AD30}"/>
                </a:ext>
              </a:extLst>
            </p:cNvPr>
            <p:cNvGrpSpPr/>
            <p:nvPr/>
          </p:nvGrpSpPr>
          <p:grpSpPr>
            <a:xfrm>
              <a:off x="6715218" y="3534587"/>
              <a:ext cx="152494" cy="1546371"/>
              <a:chOff x="6715218" y="3534587"/>
              <a:chExt cx="152494" cy="1546371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3093EE1-FE4B-1A74-B63C-91D68D5881B4}"/>
                  </a:ext>
                </a:extLst>
              </p:cNvPr>
              <p:cNvSpPr/>
              <p:nvPr/>
            </p:nvSpPr>
            <p:spPr>
              <a:xfrm flipH="1">
                <a:off x="6715218" y="3534587"/>
                <a:ext cx="152494" cy="152494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BD06D2C5-D300-53F9-A269-0C65AC7429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1465" y="3861758"/>
                <a:ext cx="0" cy="1219200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91AF804-AD22-3C11-8949-E74119E5F481}"/>
                </a:ext>
              </a:extLst>
            </p:cNvPr>
            <p:cNvGrpSpPr/>
            <p:nvPr/>
          </p:nvGrpSpPr>
          <p:grpSpPr>
            <a:xfrm>
              <a:off x="5108266" y="5212276"/>
              <a:ext cx="3333512" cy="907678"/>
              <a:chOff x="5108266" y="5212276"/>
              <a:chExt cx="3333512" cy="907678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58B0D7A-078F-6ACE-44AC-21EDE7414B63}"/>
                  </a:ext>
                </a:extLst>
              </p:cNvPr>
              <p:cNvGrpSpPr/>
              <p:nvPr/>
            </p:nvGrpSpPr>
            <p:grpSpPr>
              <a:xfrm>
                <a:off x="6182638" y="5212276"/>
                <a:ext cx="1498676" cy="633411"/>
                <a:chOff x="6896184" y="1087457"/>
                <a:chExt cx="1498676" cy="633411"/>
              </a:xfrm>
            </p:grpSpPr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14F729D8-E4FA-CCB1-8AC3-069E9EFE10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96184" y="1465580"/>
                  <a:ext cx="1192108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EF039E84-89BC-260D-A43D-D59618ABC5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96184" y="1087457"/>
                  <a:ext cx="1192108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EC2B8AA-7283-8F7A-AAFA-75E5DE7840BF}"/>
                    </a:ext>
                  </a:extLst>
                </p:cNvPr>
                <p:cNvSpPr txBox="1"/>
                <p:nvPr/>
              </p:nvSpPr>
              <p:spPr>
                <a:xfrm>
                  <a:off x="8034707" y="1351536"/>
                  <a:ext cx="36015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>
                    <a:defRPr sz="1600" b="1" i="0">
                      <a:solidFill>
                        <a:schemeClr val="bg1"/>
                      </a:solidFill>
                      <a:effectLst/>
                    </a:defRPr>
                  </a:lvl1pPr>
                </a:lstStyle>
                <a:p>
                  <a:r>
                    <a:rPr lang="el-GR"/>
                    <a:t>λ</a:t>
                  </a:r>
                  <a:endParaRPr lang="en-US" dirty="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2468BDB9-147D-B942-E2BC-72D2A7E61627}"/>
                    </a:ext>
                  </a:extLst>
                </p:cNvPr>
                <p:cNvSpPr/>
                <p:nvPr/>
              </p:nvSpPr>
              <p:spPr>
                <a:xfrm>
                  <a:off x="6918385" y="1219592"/>
                  <a:ext cx="1149471" cy="202524"/>
                </a:xfrm>
                <a:custGeom>
                  <a:avLst/>
                  <a:gdLst>
                    <a:gd name="connsiteX0" fmla="*/ 0 w 1188289"/>
                    <a:gd name="connsiteY0" fmla="*/ 117479 h 137900"/>
                    <a:gd name="connsiteX1" fmla="*/ 329960 w 1188289"/>
                    <a:gd name="connsiteY1" fmla="*/ 111009 h 137900"/>
                    <a:gd name="connsiteX2" fmla="*/ 459356 w 1188289"/>
                    <a:gd name="connsiteY2" fmla="*/ 13962 h 137900"/>
                    <a:gd name="connsiteX3" fmla="*/ 651294 w 1188289"/>
                    <a:gd name="connsiteY3" fmla="*/ 11805 h 137900"/>
                    <a:gd name="connsiteX4" fmla="*/ 750498 w 1188289"/>
                    <a:gd name="connsiteY4" fmla="*/ 119635 h 137900"/>
                    <a:gd name="connsiteX5" fmla="*/ 1188289 w 1188289"/>
                    <a:gd name="connsiteY5" fmla="*/ 136888 h 137900"/>
                    <a:gd name="connsiteX0" fmla="*/ 0 w 1179567"/>
                    <a:gd name="connsiteY0" fmla="*/ 129587 h 137900"/>
                    <a:gd name="connsiteX1" fmla="*/ 321238 w 1179567"/>
                    <a:gd name="connsiteY1" fmla="*/ 111009 h 137900"/>
                    <a:gd name="connsiteX2" fmla="*/ 450634 w 1179567"/>
                    <a:gd name="connsiteY2" fmla="*/ 13962 h 137900"/>
                    <a:gd name="connsiteX3" fmla="*/ 642572 w 1179567"/>
                    <a:gd name="connsiteY3" fmla="*/ 11805 h 137900"/>
                    <a:gd name="connsiteX4" fmla="*/ 741776 w 1179567"/>
                    <a:gd name="connsiteY4" fmla="*/ 119635 h 137900"/>
                    <a:gd name="connsiteX5" fmla="*/ 1179567 w 1179567"/>
                    <a:gd name="connsiteY5" fmla="*/ 136888 h 137900"/>
                    <a:gd name="connsiteX0" fmla="*/ 0 w 1179567"/>
                    <a:gd name="connsiteY0" fmla="*/ 129587 h 137900"/>
                    <a:gd name="connsiteX1" fmla="*/ 321238 w 1179567"/>
                    <a:gd name="connsiteY1" fmla="*/ 111009 h 137900"/>
                    <a:gd name="connsiteX2" fmla="*/ 450634 w 1179567"/>
                    <a:gd name="connsiteY2" fmla="*/ 13962 h 137900"/>
                    <a:gd name="connsiteX3" fmla="*/ 642572 w 1179567"/>
                    <a:gd name="connsiteY3" fmla="*/ 11805 h 137900"/>
                    <a:gd name="connsiteX4" fmla="*/ 741776 w 1179567"/>
                    <a:gd name="connsiteY4" fmla="*/ 119635 h 137900"/>
                    <a:gd name="connsiteX5" fmla="*/ 1179567 w 1179567"/>
                    <a:gd name="connsiteY5" fmla="*/ 136888 h 137900"/>
                    <a:gd name="connsiteX0" fmla="*/ 0 w 1179567"/>
                    <a:gd name="connsiteY0" fmla="*/ 127265 h 135578"/>
                    <a:gd name="connsiteX1" fmla="*/ 277631 w 1179567"/>
                    <a:gd name="connsiteY1" fmla="*/ 64293 h 135578"/>
                    <a:gd name="connsiteX2" fmla="*/ 450634 w 1179567"/>
                    <a:gd name="connsiteY2" fmla="*/ 11640 h 135578"/>
                    <a:gd name="connsiteX3" fmla="*/ 642572 w 1179567"/>
                    <a:gd name="connsiteY3" fmla="*/ 9483 h 135578"/>
                    <a:gd name="connsiteX4" fmla="*/ 741776 w 1179567"/>
                    <a:gd name="connsiteY4" fmla="*/ 117313 h 135578"/>
                    <a:gd name="connsiteX5" fmla="*/ 1179567 w 1179567"/>
                    <a:gd name="connsiteY5" fmla="*/ 134566 h 135578"/>
                    <a:gd name="connsiteX0" fmla="*/ 0 w 1179567"/>
                    <a:gd name="connsiteY0" fmla="*/ 132948 h 141261"/>
                    <a:gd name="connsiteX1" fmla="*/ 277631 w 1179567"/>
                    <a:gd name="connsiteY1" fmla="*/ 69976 h 141261"/>
                    <a:gd name="connsiteX2" fmla="*/ 359060 w 1179567"/>
                    <a:gd name="connsiteY2" fmla="*/ 6561 h 141261"/>
                    <a:gd name="connsiteX3" fmla="*/ 642572 w 1179567"/>
                    <a:gd name="connsiteY3" fmla="*/ 15166 h 141261"/>
                    <a:gd name="connsiteX4" fmla="*/ 741776 w 1179567"/>
                    <a:gd name="connsiteY4" fmla="*/ 122996 h 141261"/>
                    <a:gd name="connsiteX5" fmla="*/ 1179567 w 1179567"/>
                    <a:gd name="connsiteY5" fmla="*/ 140249 h 141261"/>
                    <a:gd name="connsiteX0" fmla="*/ 0 w 1179567"/>
                    <a:gd name="connsiteY0" fmla="*/ 126724 h 135037"/>
                    <a:gd name="connsiteX1" fmla="*/ 277631 w 1179567"/>
                    <a:gd name="connsiteY1" fmla="*/ 63752 h 135037"/>
                    <a:gd name="connsiteX2" fmla="*/ 404846 w 1179567"/>
                    <a:gd name="connsiteY2" fmla="*/ 12444 h 135037"/>
                    <a:gd name="connsiteX3" fmla="*/ 642572 w 1179567"/>
                    <a:gd name="connsiteY3" fmla="*/ 8942 h 135037"/>
                    <a:gd name="connsiteX4" fmla="*/ 741776 w 1179567"/>
                    <a:gd name="connsiteY4" fmla="*/ 116772 h 135037"/>
                    <a:gd name="connsiteX5" fmla="*/ 1179567 w 1179567"/>
                    <a:gd name="connsiteY5" fmla="*/ 134025 h 135037"/>
                    <a:gd name="connsiteX0" fmla="*/ 0 w 1179567"/>
                    <a:gd name="connsiteY0" fmla="*/ 126330 h 134037"/>
                    <a:gd name="connsiteX1" fmla="*/ 277631 w 1179567"/>
                    <a:gd name="connsiteY1" fmla="*/ 63358 h 134037"/>
                    <a:gd name="connsiteX2" fmla="*/ 404846 w 1179567"/>
                    <a:gd name="connsiteY2" fmla="*/ 12050 h 134037"/>
                    <a:gd name="connsiteX3" fmla="*/ 642572 w 1179567"/>
                    <a:gd name="connsiteY3" fmla="*/ 8548 h 134037"/>
                    <a:gd name="connsiteX4" fmla="*/ 852974 w 1179567"/>
                    <a:gd name="connsiteY4" fmla="*/ 110997 h 134037"/>
                    <a:gd name="connsiteX5" fmla="*/ 1179567 w 1179567"/>
                    <a:gd name="connsiteY5" fmla="*/ 133631 h 134037"/>
                    <a:gd name="connsiteX0" fmla="*/ 0 w 1179567"/>
                    <a:gd name="connsiteY0" fmla="*/ 126330 h 134037"/>
                    <a:gd name="connsiteX1" fmla="*/ 277631 w 1179567"/>
                    <a:gd name="connsiteY1" fmla="*/ 63358 h 134037"/>
                    <a:gd name="connsiteX2" fmla="*/ 404846 w 1179567"/>
                    <a:gd name="connsiteY2" fmla="*/ 12050 h 134037"/>
                    <a:gd name="connsiteX3" fmla="*/ 642572 w 1179567"/>
                    <a:gd name="connsiteY3" fmla="*/ 8548 h 134037"/>
                    <a:gd name="connsiteX4" fmla="*/ 852974 w 1179567"/>
                    <a:gd name="connsiteY4" fmla="*/ 110997 h 134037"/>
                    <a:gd name="connsiteX5" fmla="*/ 1179567 w 1179567"/>
                    <a:gd name="connsiteY5" fmla="*/ 133631 h 134037"/>
                    <a:gd name="connsiteX0" fmla="*/ 0 w 1179567"/>
                    <a:gd name="connsiteY0" fmla="*/ 126330 h 134037"/>
                    <a:gd name="connsiteX1" fmla="*/ 277631 w 1179567"/>
                    <a:gd name="connsiteY1" fmla="*/ 63358 h 134037"/>
                    <a:gd name="connsiteX2" fmla="*/ 404846 w 1179567"/>
                    <a:gd name="connsiteY2" fmla="*/ 12050 h 134037"/>
                    <a:gd name="connsiteX3" fmla="*/ 642572 w 1179567"/>
                    <a:gd name="connsiteY3" fmla="*/ 8548 h 134037"/>
                    <a:gd name="connsiteX4" fmla="*/ 852974 w 1179567"/>
                    <a:gd name="connsiteY4" fmla="*/ 110997 h 134037"/>
                    <a:gd name="connsiteX5" fmla="*/ 1179567 w 1179567"/>
                    <a:gd name="connsiteY5" fmla="*/ 133631 h 134037"/>
                    <a:gd name="connsiteX0" fmla="*/ 0 w 1162125"/>
                    <a:gd name="connsiteY0" fmla="*/ 126330 h 126330"/>
                    <a:gd name="connsiteX1" fmla="*/ 277631 w 1162125"/>
                    <a:gd name="connsiteY1" fmla="*/ 63358 h 126330"/>
                    <a:gd name="connsiteX2" fmla="*/ 404846 w 1162125"/>
                    <a:gd name="connsiteY2" fmla="*/ 12050 h 126330"/>
                    <a:gd name="connsiteX3" fmla="*/ 642572 w 1162125"/>
                    <a:gd name="connsiteY3" fmla="*/ 8548 h 126330"/>
                    <a:gd name="connsiteX4" fmla="*/ 852974 w 1162125"/>
                    <a:gd name="connsiteY4" fmla="*/ 110997 h 126330"/>
                    <a:gd name="connsiteX5" fmla="*/ 1162125 w 1162125"/>
                    <a:gd name="connsiteY5" fmla="*/ 105381 h 126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2125" h="126330">
                      <a:moveTo>
                        <a:pt x="0" y="126330"/>
                      </a:moveTo>
                      <a:cubicBezTo>
                        <a:pt x="122339" y="116923"/>
                        <a:pt x="210157" y="82405"/>
                        <a:pt x="277631" y="63358"/>
                      </a:cubicBezTo>
                      <a:cubicBezTo>
                        <a:pt x="345105" y="44311"/>
                        <a:pt x="344023" y="21185"/>
                        <a:pt x="404846" y="12050"/>
                      </a:cubicBezTo>
                      <a:cubicBezTo>
                        <a:pt x="465670" y="2915"/>
                        <a:pt x="567884" y="-7943"/>
                        <a:pt x="642572" y="8548"/>
                      </a:cubicBezTo>
                      <a:cubicBezTo>
                        <a:pt x="717260" y="25039"/>
                        <a:pt x="674082" y="91495"/>
                        <a:pt x="852974" y="110997"/>
                      </a:cubicBezTo>
                      <a:cubicBezTo>
                        <a:pt x="942473" y="131844"/>
                        <a:pt x="987979" y="107178"/>
                        <a:pt x="1162125" y="105381"/>
                      </a:cubicBezTo>
                    </a:path>
                  </a:pathLst>
                </a:custGeom>
                <a:ln w="38100" cap="sq">
                  <a:solidFill>
                    <a:schemeClr val="accent4"/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AEFB8F1-B246-9DE6-2A9E-959EA71045E9}"/>
                  </a:ext>
                </a:extLst>
              </p:cNvPr>
              <p:cNvSpPr txBox="1"/>
              <p:nvPr/>
            </p:nvSpPr>
            <p:spPr>
              <a:xfrm>
                <a:off x="5108266" y="5719844"/>
                <a:ext cx="33335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r>
                  <a:rPr lang="en-US" dirty="0">
                    <a:solidFill>
                      <a:schemeClr val="accent4"/>
                    </a:solidFill>
                  </a:rPr>
                  <a:t>spectral </a:t>
                </a:r>
                <a:r>
                  <a:rPr lang="en-GB" dirty="0">
                    <a:solidFill>
                      <a:schemeClr val="accent4"/>
                    </a:solidFill>
                  </a:rPr>
                  <a:t>input</a:t>
                </a:r>
                <a:endParaRPr lang="en-US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4670B6D-03D5-25A0-69C8-A44CD724C4BB}"/>
                </a:ext>
              </a:extLst>
            </p:cNvPr>
            <p:cNvSpPr txBox="1"/>
            <p:nvPr/>
          </p:nvSpPr>
          <p:spPr>
            <a:xfrm>
              <a:off x="5766694" y="1520782"/>
              <a:ext cx="3333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accent5"/>
                  </a:solidFill>
                </a:rPr>
                <a:t>boundary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6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51CB2-903A-C5F8-E2EA-255AAA531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arallelogram 94">
            <a:extLst>
              <a:ext uri="{FF2B5EF4-FFF2-40B4-BE49-F238E27FC236}">
                <a16:creationId xmlns:a16="http://schemas.microsoft.com/office/drawing/2014/main" id="{FCBBF808-49F5-1640-BF38-A825C519E84A}"/>
              </a:ext>
            </a:extLst>
          </p:cNvPr>
          <p:cNvSpPr/>
          <p:nvPr/>
        </p:nvSpPr>
        <p:spPr>
          <a:xfrm>
            <a:off x="5495026" y="0"/>
            <a:ext cx="7734838" cy="6858000"/>
          </a:xfrm>
          <a:prstGeom prst="parallelogram">
            <a:avLst>
              <a:gd name="adj" fmla="val 85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25E16-4E9B-7B55-5821-2DFBCF84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69376-DDA3-226D-5EDC-C2D3B9AD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19</a:t>
            </a:fld>
            <a:endParaRPr lang="en-NL"/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E47B8249-10CB-E60D-A302-CE0DBADF8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680" t="30466" r="78794" b="61492"/>
          <a:stretch/>
        </p:blipFill>
        <p:spPr>
          <a:xfrm>
            <a:off x="11188056" y="6343200"/>
            <a:ext cx="787299" cy="357256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7E8063AF-D290-E9BB-C965-753C2E2326E7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98" name="Rectangle 6">
              <a:extLst>
                <a:ext uri="{FF2B5EF4-FFF2-40B4-BE49-F238E27FC236}">
                  <a16:creationId xmlns:a16="http://schemas.microsoft.com/office/drawing/2014/main" id="{E7D39EF7-2815-3BB0-D893-217EF7591CDD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00" name="Rectangle 6">
              <a:extLst>
                <a:ext uri="{FF2B5EF4-FFF2-40B4-BE49-F238E27FC236}">
                  <a16:creationId xmlns:a16="http://schemas.microsoft.com/office/drawing/2014/main" id="{F3BE2D1C-F8DB-EE10-5C0C-BC29CB404897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5D9B4094-2F0E-B716-5F12-351AD61399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04" name="Slide Number Placeholder 9">
            <a:extLst>
              <a:ext uri="{FF2B5EF4-FFF2-40B4-BE49-F238E27FC236}">
                <a16:creationId xmlns:a16="http://schemas.microsoft.com/office/drawing/2014/main" id="{CD81C10F-F33D-0B56-80C8-C7B5FD76BC6C}"/>
              </a:ext>
            </a:extLst>
          </p:cNvPr>
          <p:cNvSpPr txBox="1">
            <a:spLocks/>
          </p:cNvSpPr>
          <p:nvPr/>
        </p:nvSpPr>
        <p:spPr>
          <a:xfrm>
            <a:off x="10307707" y="6400739"/>
            <a:ext cx="61270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algn="r">
              <a:defRPr sz="1200" b="0" i="0"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410BD9-B136-9348-8A0E-4736B9919661}" type="slidenum">
              <a:rPr lang="en-NL"/>
              <a:pPr/>
              <a:t>19</a:t>
            </a:fld>
            <a:endParaRPr lang="en-N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74C369-4830-92D7-B739-40CF1BE81086}"/>
              </a:ext>
            </a:extLst>
          </p:cNvPr>
          <p:cNvSpPr txBox="1">
            <a:spLocks/>
          </p:cNvSpPr>
          <p:nvPr/>
        </p:nvSpPr>
        <p:spPr>
          <a:xfrm>
            <a:off x="6543147" y="441434"/>
            <a:ext cx="5824008" cy="102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dirty="0">
                <a:solidFill>
                  <a:schemeClr val="tx1"/>
                </a:solidFill>
              </a:rPr>
              <a:t>Artist inputs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5395953-9C18-2D59-081B-48ECC3E0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5043187" cy="1025295"/>
          </a:xfrm>
        </p:spPr>
        <p:txBody>
          <a:bodyPr/>
          <a:lstStyle/>
          <a:p>
            <a:r>
              <a:rPr lang="en-NL" dirty="0"/>
              <a:t>Controllable uplifting</a:t>
            </a:r>
            <a:endParaRPr lang="en-US" dirty="0"/>
          </a:p>
        </p:txBody>
      </p:sp>
      <p:sp>
        <p:nvSpPr>
          <p:cNvPr id="91" name="Footer Placeholder 2">
            <a:extLst>
              <a:ext uri="{FF2B5EF4-FFF2-40B4-BE49-F238E27FC236}">
                <a16:creationId xmlns:a16="http://schemas.microsoft.com/office/drawing/2014/main" id="{EFEFFCD9-1BB8-C065-9E88-FE1FCEECCDD7}"/>
              </a:ext>
            </a:extLst>
          </p:cNvPr>
          <p:cNvSpPr txBox="1">
            <a:spLocks/>
          </p:cNvSpPr>
          <p:nvPr/>
        </p:nvSpPr>
        <p:spPr>
          <a:xfrm>
            <a:off x="1736508" y="6400739"/>
            <a:ext cx="8424626" cy="36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L"/>
            </a:defPPr>
            <a:lvl1pPr marL="0" algn="r" defTabSz="914400" rtl="0" eaLnBrk="1" latinLnBrk="0" hangingPunct="1">
              <a:defRPr sz="1200" b="0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Controlled Spectral Uplifting for Indirect-Light-Metamerism</a:t>
            </a:r>
            <a:endParaRPr lang="en-NL" dirty="0">
              <a:solidFill>
                <a:schemeClr val="tx1"/>
              </a:solidFill>
            </a:endParaRPr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6B29C8A5-82E4-5D76-D5E4-2E0645C63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6457" y="1560443"/>
            <a:ext cx="5700698" cy="4616520"/>
          </a:xfrm>
        </p:spPr>
        <p:txBody>
          <a:bodyPr/>
          <a:lstStyle/>
          <a:p>
            <a:r>
              <a:rPr lang="en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Measured spectra</a:t>
            </a:r>
          </a:p>
          <a:p>
            <a:r>
              <a:rPr lang="en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Direct </a:t>
            </a:r>
            <a:r>
              <a:rPr lang="en-NL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color</a:t>
            </a:r>
            <a:r>
              <a:rPr lang="en-NL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system</a:t>
            </a:r>
          </a:p>
          <a:p>
            <a:r>
              <a:rPr lang="en-NL" dirty="0">
                <a:solidFill>
                  <a:schemeClr val="tx1"/>
                </a:solidFill>
              </a:rPr>
              <a:t>Indirect </a:t>
            </a:r>
            <a:r>
              <a:rPr lang="en-NL" dirty="0" err="1">
                <a:solidFill>
                  <a:schemeClr val="tx1"/>
                </a:solidFill>
              </a:rPr>
              <a:t>color</a:t>
            </a:r>
            <a:r>
              <a:rPr lang="en-NL" dirty="0">
                <a:solidFill>
                  <a:schemeClr val="tx1"/>
                </a:solidFill>
              </a:rPr>
              <a:t> system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77A671B-38E9-B336-9500-DD0FD488D99D}"/>
              </a:ext>
            </a:extLst>
          </p:cNvPr>
          <p:cNvGrpSpPr/>
          <p:nvPr/>
        </p:nvGrpSpPr>
        <p:grpSpPr>
          <a:xfrm>
            <a:off x="617236" y="1335340"/>
            <a:ext cx="4942534" cy="4888118"/>
            <a:chOff x="3507805" y="641734"/>
            <a:chExt cx="5592401" cy="553082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62F5EC4-7687-EDDB-451C-E9349B35DB3B}"/>
                </a:ext>
              </a:extLst>
            </p:cNvPr>
            <p:cNvGrpSpPr/>
            <p:nvPr/>
          </p:nvGrpSpPr>
          <p:grpSpPr>
            <a:xfrm>
              <a:off x="4376721" y="2148225"/>
              <a:ext cx="3671900" cy="2490741"/>
              <a:chOff x="4376721" y="2148225"/>
              <a:chExt cx="3671900" cy="2490741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AB50E71-5C80-54D8-1F73-6E75F802D219}"/>
                  </a:ext>
                </a:extLst>
              </p:cNvPr>
              <p:cNvCxnSpPr>
                <a:cxnSpLocks/>
                <a:endCxn id="123" idx="7"/>
              </p:cNvCxnSpPr>
              <p:nvPr/>
            </p:nvCxnSpPr>
            <p:spPr>
              <a:xfrm>
                <a:off x="4485941" y="2148225"/>
                <a:ext cx="2251609" cy="1408694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D7E5A938-1059-7BD4-5879-E1176CD1DFDA}"/>
                  </a:ext>
                </a:extLst>
              </p:cNvPr>
              <p:cNvCxnSpPr>
                <a:cxnSpLocks/>
                <a:stCxn id="109" idx="4"/>
                <a:endCxn id="123" idx="1"/>
              </p:cNvCxnSpPr>
              <p:nvPr/>
            </p:nvCxnSpPr>
            <p:spPr>
              <a:xfrm flipH="1">
                <a:off x="6845380" y="2174017"/>
                <a:ext cx="608791" cy="1382902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5837F194-AA2F-0368-8AB1-C88D69A7B2F0}"/>
                  </a:ext>
                </a:extLst>
              </p:cNvPr>
              <p:cNvCxnSpPr>
                <a:cxnSpLocks/>
                <a:stCxn id="123" idx="2"/>
              </p:cNvCxnSpPr>
              <p:nvPr/>
            </p:nvCxnSpPr>
            <p:spPr>
              <a:xfrm flipV="1">
                <a:off x="6867712" y="3530164"/>
                <a:ext cx="1180909" cy="80670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D7D2C555-2457-1313-BAED-10488D5FF816}"/>
                  </a:ext>
                </a:extLst>
              </p:cNvPr>
              <p:cNvCxnSpPr>
                <a:cxnSpLocks/>
                <a:stCxn id="92" idx="4"/>
                <a:endCxn id="108" idx="0"/>
              </p:cNvCxnSpPr>
              <p:nvPr/>
            </p:nvCxnSpPr>
            <p:spPr>
              <a:xfrm flipH="1">
                <a:off x="4376721" y="2171224"/>
                <a:ext cx="53694" cy="2444743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BF5B03D-5682-534F-84A0-08231C9F4417}"/>
                  </a:ext>
                </a:extLst>
              </p:cNvPr>
              <p:cNvCxnSpPr>
                <a:cxnSpLocks/>
                <a:endCxn id="123" idx="5"/>
              </p:cNvCxnSpPr>
              <p:nvPr/>
            </p:nvCxnSpPr>
            <p:spPr>
              <a:xfrm flipV="1">
                <a:off x="4432247" y="3664749"/>
                <a:ext cx="2305303" cy="974217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4D0B0FC-9221-5A97-7FB9-E4C8D5D8B44F}"/>
                  </a:ext>
                </a:extLst>
              </p:cNvPr>
              <p:cNvCxnSpPr>
                <a:cxnSpLocks/>
                <a:stCxn id="123" idx="3"/>
              </p:cNvCxnSpPr>
              <p:nvPr/>
            </p:nvCxnSpPr>
            <p:spPr>
              <a:xfrm>
                <a:off x="6845380" y="3664749"/>
                <a:ext cx="610402" cy="971890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9717654-1ECD-66D2-9FA2-6584AA8F0662}"/>
                </a:ext>
              </a:extLst>
            </p:cNvPr>
            <p:cNvCxnSpPr>
              <a:cxnSpLocks/>
              <a:stCxn id="109" idx="6"/>
              <a:endCxn id="92" idx="2"/>
            </p:cNvCxnSpPr>
            <p:nvPr/>
          </p:nvCxnSpPr>
          <p:spPr>
            <a:xfrm flipH="1" flipV="1">
              <a:off x="4508940" y="2092699"/>
              <a:ext cx="2866706" cy="2793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89DE131-5532-D19B-4A19-9BA2857BA271}"/>
                </a:ext>
              </a:extLst>
            </p:cNvPr>
            <p:cNvSpPr/>
            <p:nvPr/>
          </p:nvSpPr>
          <p:spPr>
            <a:xfrm flipH="1">
              <a:off x="4351890" y="2014174"/>
              <a:ext cx="157050" cy="1570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EB7162A-5070-96B3-BDA9-5B20FE420EAC}"/>
                </a:ext>
              </a:extLst>
            </p:cNvPr>
            <p:cNvCxnSpPr>
              <a:cxnSpLocks/>
              <a:stCxn id="94" idx="6"/>
              <a:endCxn id="108" idx="2"/>
            </p:cNvCxnSpPr>
            <p:nvPr/>
          </p:nvCxnSpPr>
          <p:spPr>
            <a:xfrm flipH="1">
              <a:off x="4455246" y="4690554"/>
              <a:ext cx="2978204" cy="3938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3AE462E-502A-DEC2-1B91-C28E487151DC}"/>
                </a:ext>
              </a:extLst>
            </p:cNvPr>
            <p:cNvSpPr/>
            <p:nvPr/>
          </p:nvSpPr>
          <p:spPr>
            <a:xfrm flipH="1">
              <a:off x="7433450" y="4614307"/>
              <a:ext cx="152494" cy="15249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69A8F9D-1D9A-97AA-4C51-146A3C43BD8D}"/>
                </a:ext>
              </a:extLst>
            </p:cNvPr>
            <p:cNvCxnSpPr>
              <a:cxnSpLocks/>
              <a:stCxn id="101" idx="0"/>
              <a:endCxn id="92" idx="5"/>
            </p:cNvCxnSpPr>
            <p:nvPr/>
          </p:nvCxnSpPr>
          <p:spPr>
            <a:xfrm flipV="1">
              <a:off x="3587466" y="2148225"/>
              <a:ext cx="787423" cy="1306701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B23BD5C-5035-F41F-E352-5E41BB881A0B}"/>
                </a:ext>
              </a:extLst>
            </p:cNvPr>
            <p:cNvSpPr/>
            <p:nvPr/>
          </p:nvSpPr>
          <p:spPr>
            <a:xfrm flipH="1">
              <a:off x="3507805" y="3454926"/>
              <a:ext cx="159322" cy="15932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73D1A60-C81F-5C05-B2A8-CCBE519CC212}"/>
                </a:ext>
              </a:extLst>
            </p:cNvPr>
            <p:cNvCxnSpPr>
              <a:cxnSpLocks/>
              <a:stCxn id="105" idx="0"/>
              <a:endCxn id="109" idx="3"/>
            </p:cNvCxnSpPr>
            <p:nvPr/>
          </p:nvCxnSpPr>
          <p:spPr>
            <a:xfrm flipH="1" flipV="1">
              <a:off x="7509697" y="2151018"/>
              <a:ext cx="618585" cy="1299485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8A0B6FE-D72E-9619-0849-42E65BE4D9A7}"/>
                </a:ext>
              </a:extLst>
            </p:cNvPr>
            <p:cNvSpPr/>
            <p:nvPr/>
          </p:nvSpPr>
          <p:spPr>
            <a:xfrm flipH="1">
              <a:off x="8048621" y="3450503"/>
              <a:ext cx="159322" cy="15932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42F3218-86CA-4453-1E88-FE7D8415FE69}"/>
                </a:ext>
              </a:extLst>
            </p:cNvPr>
            <p:cNvCxnSpPr>
              <a:cxnSpLocks/>
              <a:stCxn id="105" idx="4"/>
              <a:endCxn id="94" idx="1"/>
            </p:cNvCxnSpPr>
            <p:nvPr/>
          </p:nvCxnSpPr>
          <p:spPr>
            <a:xfrm flipH="1">
              <a:off x="7563612" y="3609825"/>
              <a:ext cx="564670" cy="1026814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17AD76F5-039F-2E02-4695-647CC7900935}"/>
                </a:ext>
              </a:extLst>
            </p:cNvPr>
            <p:cNvCxnSpPr>
              <a:cxnSpLocks/>
              <a:stCxn id="101" idx="4"/>
              <a:endCxn id="108" idx="7"/>
            </p:cNvCxnSpPr>
            <p:nvPr/>
          </p:nvCxnSpPr>
          <p:spPr>
            <a:xfrm>
              <a:off x="3587466" y="3614248"/>
              <a:ext cx="733729" cy="1024718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1519E4A-0FB7-AB39-3C0C-34B847193620}"/>
                </a:ext>
              </a:extLst>
            </p:cNvPr>
            <p:cNvSpPr/>
            <p:nvPr/>
          </p:nvSpPr>
          <p:spPr>
            <a:xfrm flipH="1">
              <a:off x="4298196" y="4615967"/>
              <a:ext cx="157050" cy="1570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A958C02-B074-0D33-83AC-78BDFC1B02DE}"/>
                </a:ext>
              </a:extLst>
            </p:cNvPr>
            <p:cNvSpPr/>
            <p:nvPr/>
          </p:nvSpPr>
          <p:spPr>
            <a:xfrm flipH="1">
              <a:off x="7375646" y="2016967"/>
              <a:ext cx="157050" cy="1570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3E6CE82A-CDBD-D64B-F10B-BB8F78B0F2EB}"/>
                </a:ext>
              </a:extLst>
            </p:cNvPr>
            <p:cNvSpPr/>
            <p:nvPr/>
          </p:nvSpPr>
          <p:spPr>
            <a:xfrm flipH="1">
              <a:off x="5259930" y="2993108"/>
              <a:ext cx="157050" cy="15705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1233FED-EA82-52BA-31AA-54DA3CC2D815}"/>
                </a:ext>
              </a:extLst>
            </p:cNvPr>
            <p:cNvGrpSpPr/>
            <p:nvPr/>
          </p:nvGrpSpPr>
          <p:grpSpPr>
            <a:xfrm>
              <a:off x="3678740" y="641734"/>
              <a:ext cx="3333512" cy="2351374"/>
              <a:chOff x="3678740" y="641734"/>
              <a:chExt cx="3333512" cy="2351374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2AE831AE-211C-E4CD-53A9-95C79D93FBAA}"/>
                  </a:ext>
                </a:extLst>
              </p:cNvPr>
              <p:cNvGrpSpPr/>
              <p:nvPr/>
            </p:nvGrpSpPr>
            <p:grpSpPr>
              <a:xfrm>
                <a:off x="4739708" y="1091201"/>
                <a:ext cx="1498676" cy="602633"/>
                <a:chOff x="5836942" y="2012235"/>
                <a:chExt cx="1498676" cy="602633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226EC35C-2231-9FC6-5087-A755D8B81D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36942" y="2390358"/>
                  <a:ext cx="1192108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F5A24B44-24D0-D165-6758-2752D8F2D6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36942" y="2012235"/>
                  <a:ext cx="1192108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699A66E3-B0D7-E28C-75D4-E9BE7D330B97}"/>
                    </a:ext>
                  </a:extLst>
                </p:cNvPr>
                <p:cNvSpPr txBox="1"/>
                <p:nvPr/>
              </p:nvSpPr>
              <p:spPr>
                <a:xfrm>
                  <a:off x="6975465" y="2276314"/>
                  <a:ext cx="3601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b="1" i="0">
                      <a:solidFill>
                        <a:schemeClr val="bg1"/>
                      </a:solidFill>
                      <a:effectLst/>
                    </a:rPr>
                    <a:t>λ</a:t>
                  </a:r>
                  <a:endParaRPr lang="en-US" sz="16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820CAFD1-A2E2-63A7-5696-E51C9639AE65}"/>
                    </a:ext>
                  </a:extLst>
                </p:cNvPr>
                <p:cNvSpPr/>
                <p:nvPr/>
              </p:nvSpPr>
              <p:spPr>
                <a:xfrm>
                  <a:off x="5856254" y="2103859"/>
                  <a:ext cx="1152213" cy="245937"/>
                </a:xfrm>
                <a:custGeom>
                  <a:avLst/>
                  <a:gdLst>
                    <a:gd name="connsiteX0" fmla="*/ 0 w 1214168"/>
                    <a:gd name="connsiteY0" fmla="*/ 57 h 262552"/>
                    <a:gd name="connsiteX1" fmla="*/ 211348 w 1214168"/>
                    <a:gd name="connsiteY1" fmla="*/ 6527 h 262552"/>
                    <a:gd name="connsiteX2" fmla="*/ 254480 w 1214168"/>
                    <a:gd name="connsiteY2" fmla="*/ 41033 h 262552"/>
                    <a:gd name="connsiteX3" fmla="*/ 340744 w 1214168"/>
                    <a:gd name="connsiteY3" fmla="*/ 213561 h 262552"/>
                    <a:gd name="connsiteX4" fmla="*/ 515429 w 1214168"/>
                    <a:gd name="connsiteY4" fmla="*/ 256693 h 262552"/>
                    <a:gd name="connsiteX5" fmla="*/ 1214168 w 1214168"/>
                    <a:gd name="connsiteY5" fmla="*/ 261006 h 262552"/>
                    <a:gd name="connsiteX0" fmla="*/ 0 w 1214168"/>
                    <a:gd name="connsiteY0" fmla="*/ 2 h 262497"/>
                    <a:gd name="connsiteX1" fmla="*/ 179473 w 1214168"/>
                    <a:gd name="connsiteY1" fmla="*/ 30195 h 262497"/>
                    <a:gd name="connsiteX2" fmla="*/ 254480 w 1214168"/>
                    <a:gd name="connsiteY2" fmla="*/ 40978 h 262497"/>
                    <a:gd name="connsiteX3" fmla="*/ 340744 w 1214168"/>
                    <a:gd name="connsiteY3" fmla="*/ 213506 h 262497"/>
                    <a:gd name="connsiteX4" fmla="*/ 515429 w 1214168"/>
                    <a:gd name="connsiteY4" fmla="*/ 256638 h 262497"/>
                    <a:gd name="connsiteX5" fmla="*/ 1214168 w 1214168"/>
                    <a:gd name="connsiteY5" fmla="*/ 260951 h 262497"/>
                    <a:gd name="connsiteX0" fmla="*/ 0 w 1214168"/>
                    <a:gd name="connsiteY0" fmla="*/ 2 h 262497"/>
                    <a:gd name="connsiteX1" fmla="*/ 179473 w 1214168"/>
                    <a:gd name="connsiteY1" fmla="*/ 30195 h 262497"/>
                    <a:gd name="connsiteX2" fmla="*/ 311401 w 1214168"/>
                    <a:gd name="connsiteY2" fmla="*/ 45291 h 262497"/>
                    <a:gd name="connsiteX3" fmla="*/ 340744 w 1214168"/>
                    <a:gd name="connsiteY3" fmla="*/ 213506 h 262497"/>
                    <a:gd name="connsiteX4" fmla="*/ 515429 w 1214168"/>
                    <a:gd name="connsiteY4" fmla="*/ 256638 h 262497"/>
                    <a:gd name="connsiteX5" fmla="*/ 1214168 w 1214168"/>
                    <a:gd name="connsiteY5" fmla="*/ 260951 h 262497"/>
                    <a:gd name="connsiteX0" fmla="*/ 0 w 1214168"/>
                    <a:gd name="connsiteY0" fmla="*/ 2 h 262497"/>
                    <a:gd name="connsiteX1" fmla="*/ 179473 w 1214168"/>
                    <a:gd name="connsiteY1" fmla="*/ 30195 h 262497"/>
                    <a:gd name="connsiteX2" fmla="*/ 311401 w 1214168"/>
                    <a:gd name="connsiteY2" fmla="*/ 45291 h 262497"/>
                    <a:gd name="connsiteX3" fmla="*/ 404496 w 1214168"/>
                    <a:gd name="connsiteY3" fmla="*/ 176844 h 262497"/>
                    <a:gd name="connsiteX4" fmla="*/ 515429 w 1214168"/>
                    <a:gd name="connsiteY4" fmla="*/ 256638 h 262497"/>
                    <a:gd name="connsiteX5" fmla="*/ 1214168 w 1214168"/>
                    <a:gd name="connsiteY5" fmla="*/ 260951 h 262497"/>
                    <a:gd name="connsiteX0" fmla="*/ 0 w 1214168"/>
                    <a:gd name="connsiteY0" fmla="*/ 2 h 261032"/>
                    <a:gd name="connsiteX1" fmla="*/ 179473 w 1214168"/>
                    <a:gd name="connsiteY1" fmla="*/ 30195 h 261032"/>
                    <a:gd name="connsiteX2" fmla="*/ 311401 w 1214168"/>
                    <a:gd name="connsiteY2" fmla="*/ 45291 h 261032"/>
                    <a:gd name="connsiteX3" fmla="*/ 404496 w 1214168"/>
                    <a:gd name="connsiteY3" fmla="*/ 176844 h 261032"/>
                    <a:gd name="connsiteX4" fmla="*/ 586010 w 1214168"/>
                    <a:gd name="connsiteY4" fmla="*/ 226445 h 261032"/>
                    <a:gd name="connsiteX5" fmla="*/ 1214168 w 1214168"/>
                    <a:gd name="connsiteY5" fmla="*/ 260951 h 261032"/>
                    <a:gd name="connsiteX0" fmla="*/ 0 w 1216445"/>
                    <a:gd name="connsiteY0" fmla="*/ 3 h 245937"/>
                    <a:gd name="connsiteX1" fmla="*/ 181750 w 1216445"/>
                    <a:gd name="connsiteY1" fmla="*/ 15100 h 245937"/>
                    <a:gd name="connsiteX2" fmla="*/ 313678 w 1216445"/>
                    <a:gd name="connsiteY2" fmla="*/ 30196 h 245937"/>
                    <a:gd name="connsiteX3" fmla="*/ 406773 w 1216445"/>
                    <a:gd name="connsiteY3" fmla="*/ 161749 h 245937"/>
                    <a:gd name="connsiteX4" fmla="*/ 588287 w 1216445"/>
                    <a:gd name="connsiteY4" fmla="*/ 211350 h 245937"/>
                    <a:gd name="connsiteX5" fmla="*/ 1216445 w 1216445"/>
                    <a:gd name="connsiteY5" fmla="*/ 245856 h 245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6445" h="245937">
                      <a:moveTo>
                        <a:pt x="0" y="3"/>
                      </a:moveTo>
                      <a:cubicBezTo>
                        <a:pt x="84467" y="-177"/>
                        <a:pt x="129470" y="10068"/>
                        <a:pt x="181750" y="15100"/>
                      </a:cubicBezTo>
                      <a:cubicBezTo>
                        <a:pt x="234030" y="20132"/>
                        <a:pt x="276174" y="5754"/>
                        <a:pt x="313678" y="30196"/>
                      </a:cubicBezTo>
                      <a:cubicBezTo>
                        <a:pt x="351182" y="54638"/>
                        <a:pt x="361005" y="131557"/>
                        <a:pt x="406773" y="161749"/>
                      </a:cubicBezTo>
                      <a:cubicBezTo>
                        <a:pt x="452541" y="191941"/>
                        <a:pt x="442716" y="203443"/>
                        <a:pt x="588287" y="211350"/>
                      </a:cubicBezTo>
                      <a:cubicBezTo>
                        <a:pt x="733858" y="219258"/>
                        <a:pt x="939861" y="247653"/>
                        <a:pt x="1216445" y="245856"/>
                      </a:cubicBezTo>
                    </a:path>
                  </a:pathLst>
                </a:custGeom>
                <a:ln w="38100" cap="sq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4F345148-BF31-DC1C-E56F-470048D4A4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38455" y="1612189"/>
                <a:ext cx="0" cy="1380919"/>
              </a:xfrm>
              <a:prstGeom prst="straightConnector1">
                <a:avLst/>
              </a:prstGeom>
              <a:ln w="381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277B8162-9E19-7A44-B021-39BDA17C905C}"/>
                  </a:ext>
                </a:extLst>
              </p:cNvPr>
              <p:cNvSpPr txBox="1"/>
              <p:nvPr/>
            </p:nvSpPr>
            <p:spPr>
              <a:xfrm>
                <a:off x="3678740" y="641734"/>
                <a:ext cx="33335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r>
                  <a:rPr lang="en-US" dirty="0"/>
                  <a:t>spectral output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CD42E6B-A5DF-55BD-9BE5-7A68BF833038}"/>
                </a:ext>
              </a:extLst>
            </p:cNvPr>
            <p:cNvGrpSpPr/>
            <p:nvPr/>
          </p:nvGrpSpPr>
          <p:grpSpPr>
            <a:xfrm>
              <a:off x="6715218" y="3534587"/>
              <a:ext cx="152494" cy="1546371"/>
              <a:chOff x="6715218" y="3534587"/>
              <a:chExt cx="152494" cy="1546371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14808C14-C886-47DF-9DAA-E4B3A0E5D07F}"/>
                  </a:ext>
                </a:extLst>
              </p:cNvPr>
              <p:cNvSpPr/>
              <p:nvPr/>
            </p:nvSpPr>
            <p:spPr>
              <a:xfrm flipH="1">
                <a:off x="6715218" y="3534587"/>
                <a:ext cx="152494" cy="152494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C4BE632F-A657-769E-9DD8-92AD9F8DD8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1465" y="3861758"/>
                <a:ext cx="0" cy="1219200"/>
              </a:xfrm>
              <a:prstGeom prst="straightConnector1">
                <a:avLst/>
              </a:prstGeom>
              <a:ln w="38100">
                <a:solidFill>
                  <a:schemeClr val="accent4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1F28BF72-1F57-CBD5-3650-7E64E18009E7}"/>
                </a:ext>
              </a:extLst>
            </p:cNvPr>
            <p:cNvGrpSpPr/>
            <p:nvPr/>
          </p:nvGrpSpPr>
          <p:grpSpPr>
            <a:xfrm>
              <a:off x="5108266" y="5212276"/>
              <a:ext cx="3333512" cy="960286"/>
              <a:chOff x="5108266" y="5212276"/>
              <a:chExt cx="3333512" cy="960286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3BF469A-4B1F-B8AF-1CDF-22F3D360D75C}"/>
                  </a:ext>
                </a:extLst>
              </p:cNvPr>
              <p:cNvGrpSpPr/>
              <p:nvPr/>
            </p:nvGrpSpPr>
            <p:grpSpPr>
              <a:xfrm>
                <a:off x="6182638" y="5212276"/>
                <a:ext cx="1498676" cy="633411"/>
                <a:chOff x="6896184" y="1087457"/>
                <a:chExt cx="1498676" cy="633411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513FFF62-44B1-84E4-07B7-E23558FACD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96184" y="1465580"/>
                  <a:ext cx="1192108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4DE349D6-395D-571D-FB22-5E2091E457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96184" y="1087457"/>
                  <a:ext cx="1192108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64173FD0-B782-ED46-3312-D4CAD92D8249}"/>
                    </a:ext>
                  </a:extLst>
                </p:cNvPr>
                <p:cNvSpPr txBox="1"/>
                <p:nvPr/>
              </p:nvSpPr>
              <p:spPr>
                <a:xfrm>
                  <a:off x="8034707" y="1351536"/>
                  <a:ext cx="36015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>
                    <a:defRPr sz="1600" b="1" i="0">
                      <a:solidFill>
                        <a:schemeClr val="bg1"/>
                      </a:solidFill>
                      <a:effectLst/>
                    </a:defRPr>
                  </a:lvl1pPr>
                </a:lstStyle>
                <a:p>
                  <a:r>
                    <a:rPr lang="el-GR"/>
                    <a:t>λ</a:t>
                  </a:r>
                  <a:endParaRPr lang="en-US" dirty="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C8202A5B-208E-AE63-F455-9DE03BCB2B04}"/>
                    </a:ext>
                  </a:extLst>
                </p:cNvPr>
                <p:cNvSpPr/>
                <p:nvPr/>
              </p:nvSpPr>
              <p:spPr>
                <a:xfrm>
                  <a:off x="6918385" y="1219592"/>
                  <a:ext cx="1149471" cy="202524"/>
                </a:xfrm>
                <a:custGeom>
                  <a:avLst/>
                  <a:gdLst>
                    <a:gd name="connsiteX0" fmla="*/ 0 w 1188289"/>
                    <a:gd name="connsiteY0" fmla="*/ 117479 h 137900"/>
                    <a:gd name="connsiteX1" fmla="*/ 329960 w 1188289"/>
                    <a:gd name="connsiteY1" fmla="*/ 111009 h 137900"/>
                    <a:gd name="connsiteX2" fmla="*/ 459356 w 1188289"/>
                    <a:gd name="connsiteY2" fmla="*/ 13962 h 137900"/>
                    <a:gd name="connsiteX3" fmla="*/ 651294 w 1188289"/>
                    <a:gd name="connsiteY3" fmla="*/ 11805 h 137900"/>
                    <a:gd name="connsiteX4" fmla="*/ 750498 w 1188289"/>
                    <a:gd name="connsiteY4" fmla="*/ 119635 h 137900"/>
                    <a:gd name="connsiteX5" fmla="*/ 1188289 w 1188289"/>
                    <a:gd name="connsiteY5" fmla="*/ 136888 h 137900"/>
                    <a:gd name="connsiteX0" fmla="*/ 0 w 1179567"/>
                    <a:gd name="connsiteY0" fmla="*/ 129587 h 137900"/>
                    <a:gd name="connsiteX1" fmla="*/ 321238 w 1179567"/>
                    <a:gd name="connsiteY1" fmla="*/ 111009 h 137900"/>
                    <a:gd name="connsiteX2" fmla="*/ 450634 w 1179567"/>
                    <a:gd name="connsiteY2" fmla="*/ 13962 h 137900"/>
                    <a:gd name="connsiteX3" fmla="*/ 642572 w 1179567"/>
                    <a:gd name="connsiteY3" fmla="*/ 11805 h 137900"/>
                    <a:gd name="connsiteX4" fmla="*/ 741776 w 1179567"/>
                    <a:gd name="connsiteY4" fmla="*/ 119635 h 137900"/>
                    <a:gd name="connsiteX5" fmla="*/ 1179567 w 1179567"/>
                    <a:gd name="connsiteY5" fmla="*/ 136888 h 137900"/>
                    <a:gd name="connsiteX0" fmla="*/ 0 w 1179567"/>
                    <a:gd name="connsiteY0" fmla="*/ 129587 h 137900"/>
                    <a:gd name="connsiteX1" fmla="*/ 321238 w 1179567"/>
                    <a:gd name="connsiteY1" fmla="*/ 111009 h 137900"/>
                    <a:gd name="connsiteX2" fmla="*/ 450634 w 1179567"/>
                    <a:gd name="connsiteY2" fmla="*/ 13962 h 137900"/>
                    <a:gd name="connsiteX3" fmla="*/ 642572 w 1179567"/>
                    <a:gd name="connsiteY3" fmla="*/ 11805 h 137900"/>
                    <a:gd name="connsiteX4" fmla="*/ 741776 w 1179567"/>
                    <a:gd name="connsiteY4" fmla="*/ 119635 h 137900"/>
                    <a:gd name="connsiteX5" fmla="*/ 1179567 w 1179567"/>
                    <a:gd name="connsiteY5" fmla="*/ 136888 h 137900"/>
                    <a:gd name="connsiteX0" fmla="*/ 0 w 1179567"/>
                    <a:gd name="connsiteY0" fmla="*/ 127265 h 135578"/>
                    <a:gd name="connsiteX1" fmla="*/ 277631 w 1179567"/>
                    <a:gd name="connsiteY1" fmla="*/ 64293 h 135578"/>
                    <a:gd name="connsiteX2" fmla="*/ 450634 w 1179567"/>
                    <a:gd name="connsiteY2" fmla="*/ 11640 h 135578"/>
                    <a:gd name="connsiteX3" fmla="*/ 642572 w 1179567"/>
                    <a:gd name="connsiteY3" fmla="*/ 9483 h 135578"/>
                    <a:gd name="connsiteX4" fmla="*/ 741776 w 1179567"/>
                    <a:gd name="connsiteY4" fmla="*/ 117313 h 135578"/>
                    <a:gd name="connsiteX5" fmla="*/ 1179567 w 1179567"/>
                    <a:gd name="connsiteY5" fmla="*/ 134566 h 135578"/>
                    <a:gd name="connsiteX0" fmla="*/ 0 w 1179567"/>
                    <a:gd name="connsiteY0" fmla="*/ 132948 h 141261"/>
                    <a:gd name="connsiteX1" fmla="*/ 277631 w 1179567"/>
                    <a:gd name="connsiteY1" fmla="*/ 69976 h 141261"/>
                    <a:gd name="connsiteX2" fmla="*/ 359060 w 1179567"/>
                    <a:gd name="connsiteY2" fmla="*/ 6561 h 141261"/>
                    <a:gd name="connsiteX3" fmla="*/ 642572 w 1179567"/>
                    <a:gd name="connsiteY3" fmla="*/ 15166 h 141261"/>
                    <a:gd name="connsiteX4" fmla="*/ 741776 w 1179567"/>
                    <a:gd name="connsiteY4" fmla="*/ 122996 h 141261"/>
                    <a:gd name="connsiteX5" fmla="*/ 1179567 w 1179567"/>
                    <a:gd name="connsiteY5" fmla="*/ 140249 h 141261"/>
                    <a:gd name="connsiteX0" fmla="*/ 0 w 1179567"/>
                    <a:gd name="connsiteY0" fmla="*/ 126724 h 135037"/>
                    <a:gd name="connsiteX1" fmla="*/ 277631 w 1179567"/>
                    <a:gd name="connsiteY1" fmla="*/ 63752 h 135037"/>
                    <a:gd name="connsiteX2" fmla="*/ 404846 w 1179567"/>
                    <a:gd name="connsiteY2" fmla="*/ 12444 h 135037"/>
                    <a:gd name="connsiteX3" fmla="*/ 642572 w 1179567"/>
                    <a:gd name="connsiteY3" fmla="*/ 8942 h 135037"/>
                    <a:gd name="connsiteX4" fmla="*/ 741776 w 1179567"/>
                    <a:gd name="connsiteY4" fmla="*/ 116772 h 135037"/>
                    <a:gd name="connsiteX5" fmla="*/ 1179567 w 1179567"/>
                    <a:gd name="connsiteY5" fmla="*/ 134025 h 135037"/>
                    <a:gd name="connsiteX0" fmla="*/ 0 w 1179567"/>
                    <a:gd name="connsiteY0" fmla="*/ 126330 h 134037"/>
                    <a:gd name="connsiteX1" fmla="*/ 277631 w 1179567"/>
                    <a:gd name="connsiteY1" fmla="*/ 63358 h 134037"/>
                    <a:gd name="connsiteX2" fmla="*/ 404846 w 1179567"/>
                    <a:gd name="connsiteY2" fmla="*/ 12050 h 134037"/>
                    <a:gd name="connsiteX3" fmla="*/ 642572 w 1179567"/>
                    <a:gd name="connsiteY3" fmla="*/ 8548 h 134037"/>
                    <a:gd name="connsiteX4" fmla="*/ 852974 w 1179567"/>
                    <a:gd name="connsiteY4" fmla="*/ 110997 h 134037"/>
                    <a:gd name="connsiteX5" fmla="*/ 1179567 w 1179567"/>
                    <a:gd name="connsiteY5" fmla="*/ 133631 h 134037"/>
                    <a:gd name="connsiteX0" fmla="*/ 0 w 1179567"/>
                    <a:gd name="connsiteY0" fmla="*/ 126330 h 134037"/>
                    <a:gd name="connsiteX1" fmla="*/ 277631 w 1179567"/>
                    <a:gd name="connsiteY1" fmla="*/ 63358 h 134037"/>
                    <a:gd name="connsiteX2" fmla="*/ 404846 w 1179567"/>
                    <a:gd name="connsiteY2" fmla="*/ 12050 h 134037"/>
                    <a:gd name="connsiteX3" fmla="*/ 642572 w 1179567"/>
                    <a:gd name="connsiteY3" fmla="*/ 8548 h 134037"/>
                    <a:gd name="connsiteX4" fmla="*/ 852974 w 1179567"/>
                    <a:gd name="connsiteY4" fmla="*/ 110997 h 134037"/>
                    <a:gd name="connsiteX5" fmla="*/ 1179567 w 1179567"/>
                    <a:gd name="connsiteY5" fmla="*/ 133631 h 134037"/>
                    <a:gd name="connsiteX0" fmla="*/ 0 w 1179567"/>
                    <a:gd name="connsiteY0" fmla="*/ 126330 h 134037"/>
                    <a:gd name="connsiteX1" fmla="*/ 277631 w 1179567"/>
                    <a:gd name="connsiteY1" fmla="*/ 63358 h 134037"/>
                    <a:gd name="connsiteX2" fmla="*/ 404846 w 1179567"/>
                    <a:gd name="connsiteY2" fmla="*/ 12050 h 134037"/>
                    <a:gd name="connsiteX3" fmla="*/ 642572 w 1179567"/>
                    <a:gd name="connsiteY3" fmla="*/ 8548 h 134037"/>
                    <a:gd name="connsiteX4" fmla="*/ 852974 w 1179567"/>
                    <a:gd name="connsiteY4" fmla="*/ 110997 h 134037"/>
                    <a:gd name="connsiteX5" fmla="*/ 1179567 w 1179567"/>
                    <a:gd name="connsiteY5" fmla="*/ 133631 h 134037"/>
                    <a:gd name="connsiteX0" fmla="*/ 0 w 1162125"/>
                    <a:gd name="connsiteY0" fmla="*/ 126330 h 126330"/>
                    <a:gd name="connsiteX1" fmla="*/ 277631 w 1162125"/>
                    <a:gd name="connsiteY1" fmla="*/ 63358 h 126330"/>
                    <a:gd name="connsiteX2" fmla="*/ 404846 w 1162125"/>
                    <a:gd name="connsiteY2" fmla="*/ 12050 h 126330"/>
                    <a:gd name="connsiteX3" fmla="*/ 642572 w 1162125"/>
                    <a:gd name="connsiteY3" fmla="*/ 8548 h 126330"/>
                    <a:gd name="connsiteX4" fmla="*/ 852974 w 1162125"/>
                    <a:gd name="connsiteY4" fmla="*/ 110997 h 126330"/>
                    <a:gd name="connsiteX5" fmla="*/ 1162125 w 1162125"/>
                    <a:gd name="connsiteY5" fmla="*/ 105381 h 126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2125" h="126330">
                      <a:moveTo>
                        <a:pt x="0" y="126330"/>
                      </a:moveTo>
                      <a:cubicBezTo>
                        <a:pt x="122339" y="116923"/>
                        <a:pt x="210157" y="82405"/>
                        <a:pt x="277631" y="63358"/>
                      </a:cubicBezTo>
                      <a:cubicBezTo>
                        <a:pt x="345105" y="44311"/>
                        <a:pt x="344023" y="21185"/>
                        <a:pt x="404846" y="12050"/>
                      </a:cubicBezTo>
                      <a:cubicBezTo>
                        <a:pt x="465670" y="2915"/>
                        <a:pt x="567884" y="-7943"/>
                        <a:pt x="642572" y="8548"/>
                      </a:cubicBezTo>
                      <a:cubicBezTo>
                        <a:pt x="717260" y="25039"/>
                        <a:pt x="674082" y="91495"/>
                        <a:pt x="852974" y="110997"/>
                      </a:cubicBezTo>
                      <a:cubicBezTo>
                        <a:pt x="942473" y="131844"/>
                        <a:pt x="987979" y="107178"/>
                        <a:pt x="1162125" y="105381"/>
                      </a:cubicBezTo>
                    </a:path>
                  </a:pathLst>
                </a:custGeom>
                <a:ln w="38100" cap="sq">
                  <a:solidFill>
                    <a:schemeClr val="accent4"/>
                  </a:solidFill>
                  <a:prstDash val="solid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C8163C9-D420-63C4-E547-9F6DB102C467}"/>
                  </a:ext>
                </a:extLst>
              </p:cNvPr>
              <p:cNvSpPr txBox="1"/>
              <p:nvPr/>
            </p:nvSpPr>
            <p:spPr>
              <a:xfrm>
                <a:off x="5108266" y="5719844"/>
                <a:ext cx="3333512" cy="452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r>
                  <a:rPr lang="en-US" dirty="0">
                    <a:solidFill>
                      <a:schemeClr val="accent4"/>
                    </a:solidFill>
                  </a:rPr>
                  <a:t>spectral </a:t>
                </a:r>
                <a:r>
                  <a:rPr lang="en-GB" dirty="0">
                    <a:solidFill>
                      <a:schemeClr val="accent4"/>
                    </a:solidFill>
                  </a:rPr>
                  <a:t>input</a:t>
                </a:r>
                <a:endParaRPr lang="en-US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7BD3CB9-0DB7-6346-F49E-BF8230CF770E}"/>
                </a:ext>
              </a:extLst>
            </p:cNvPr>
            <p:cNvSpPr txBox="1"/>
            <p:nvPr/>
          </p:nvSpPr>
          <p:spPr>
            <a:xfrm>
              <a:off x="5766694" y="1520782"/>
              <a:ext cx="33335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accent5"/>
                  </a:solidFill>
                </a:rPr>
                <a:t>boundary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266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pening_bunny_fl11_appear_HB">
            <a:hlinkClick r:id="" action="ppaction://media"/>
            <a:extLst>
              <a:ext uri="{FF2B5EF4-FFF2-40B4-BE49-F238E27FC236}">
                <a16:creationId xmlns:a16="http://schemas.microsoft.com/office/drawing/2014/main" id="{53C0710E-7DC1-F682-DA54-CDA8D6ED2C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5796" y="-644"/>
            <a:ext cx="12190413" cy="6858000"/>
          </a:xfrm>
          <a:prstGeom prst="rect">
            <a:avLst/>
          </a:prstGeom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5AE806D-7208-000F-6784-740408214AF3}"/>
              </a:ext>
            </a:extLst>
          </p:cNvPr>
          <p:cNvSpPr/>
          <p:nvPr/>
        </p:nvSpPr>
        <p:spPr>
          <a:xfrm>
            <a:off x="-491308" y="0"/>
            <a:ext cx="8503336" cy="6858000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390086F-1827-58BF-A53B-DBBF6F185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14" y="1189202"/>
            <a:ext cx="2209208" cy="2239798"/>
          </a:xfrm>
          <a:prstGeom prst="roundRect">
            <a:avLst>
              <a:gd name="adj" fmla="val 294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03ECBE22-BEB8-024D-AA0D-DC33A220C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68" y="1189201"/>
            <a:ext cx="3501609" cy="2239799"/>
          </a:xfrm>
          <a:prstGeom prst="roundRect">
            <a:avLst>
              <a:gd name="adj" fmla="val 282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764EB50-5EE5-3E27-BDE1-996234C9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74" y="3606682"/>
            <a:ext cx="3009900" cy="2341997"/>
          </a:xfrm>
          <a:prstGeom prst="roundRect">
            <a:avLst>
              <a:gd name="adj" fmla="val 282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E59CB00-58F9-FC5E-4304-BAE49A61DB3E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34D7C9B1-57F2-BF35-B171-562DF41E5F70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132015DF-B434-57F8-16DF-2283B9FAC85F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A7359DC-D6DB-D404-28DC-276F2CE84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184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1E533-A578-6E19-876D-1870821EC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ults_gnome_appear_HB">
            <a:hlinkClick r:id="" action="ppaction://media"/>
            <a:extLst>
              <a:ext uri="{FF2B5EF4-FFF2-40B4-BE49-F238E27FC236}">
                <a16:creationId xmlns:a16="http://schemas.microsoft.com/office/drawing/2014/main" id="{12AE547E-F790-2B0C-48CC-C26911FCA2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8051"/>
            <a:ext cx="12227395" cy="687894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81FCA6-43B8-D6FB-F706-3FEEE140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E95F08-BC68-0E1B-29C0-06DE1A8E9CE9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697249BD-D1D0-214A-2F05-29D21AC80988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DC785E22-999D-B519-FED0-A783EBAB6235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EC1279E-9141-CDF6-750C-DC9BD6DD5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79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65AC-41B2-43E2-0131-1C7F62A38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C2507FEC-5DA7-A2FA-215B-7A7ADB70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FD34345-A40D-31D7-D7AA-936FB30B36E1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48DE2B3E-B112-647A-6BA6-50EE904BA56D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772B7DAD-44CE-3E4F-620C-0071B6BD984B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5BC5803-9473-F958-9EAF-1498D9C5C4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6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">
        <p:fade/>
      </p:transition>
    </mc:Choice>
    <mc:Fallback xmlns="">
      <p:transition advTm="25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DED35-0AA5-F3F4-18A6-06C7E6F30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72FD5072-BDD8-795F-1F97-5CA9E39DC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543D6-2EBD-A718-F201-91D95BC3B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22</a:t>
            </a:fld>
            <a:endParaRPr lang="en-NL"/>
          </a:p>
        </p:txBody>
      </p:sp>
      <p:pic>
        <p:nvPicPr>
          <p:cNvPr id="7" name="Graphic 17">
            <a:extLst>
              <a:ext uri="{FF2B5EF4-FFF2-40B4-BE49-F238E27FC236}">
                <a16:creationId xmlns:a16="http://schemas.microsoft.com/office/drawing/2014/main" id="{56FF78D3-82EB-95B5-F314-A430307743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4AF61A-3310-914D-5638-B2A6F9EC2C87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0E6BF311-A437-3FC2-BF8B-FA30F3E22559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B6133101-2B2F-C215-24B5-7BC3D2A7C85C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50C432C-85B5-08F9-B75E-54D0C93CE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7F9BAD1-6DC1-58EF-A773-6D7888E4F07C}"/>
              </a:ext>
            </a:extLst>
          </p:cNvPr>
          <p:cNvGrpSpPr/>
          <p:nvPr/>
        </p:nvGrpSpPr>
        <p:grpSpPr>
          <a:xfrm>
            <a:off x="5714394" y="2349619"/>
            <a:ext cx="3370009" cy="2143990"/>
            <a:chOff x="5714394" y="2349619"/>
            <a:chExt cx="3370009" cy="214399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EE7822D-A6C6-72D5-EAE7-EB2BA996FD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8435" y="2349619"/>
              <a:ext cx="2448011" cy="729685"/>
            </a:xfrm>
            <a:prstGeom prst="line">
              <a:avLst/>
            </a:prstGeom>
            <a:ln w="762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173BC7-8D9A-0EB1-A444-387F108DFF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4394" y="3187134"/>
              <a:ext cx="3072052" cy="1306475"/>
            </a:xfrm>
            <a:prstGeom prst="line">
              <a:avLst/>
            </a:prstGeom>
            <a:ln w="762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34635C9-D407-FD99-E854-14E1F0EE36DB}"/>
                </a:ext>
              </a:extLst>
            </p:cNvPr>
            <p:cNvSpPr/>
            <p:nvPr/>
          </p:nvSpPr>
          <p:spPr>
            <a:xfrm flipH="1">
              <a:off x="8868743" y="3026119"/>
              <a:ext cx="215660" cy="215660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406EC985-B0E1-AF11-B2E0-1B1CD9DF26E4}"/>
              </a:ext>
            </a:extLst>
          </p:cNvPr>
          <p:cNvSpPr/>
          <p:nvPr/>
        </p:nvSpPr>
        <p:spPr>
          <a:xfrm flipH="1">
            <a:off x="5988170" y="2186043"/>
            <a:ext cx="215660" cy="21566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CC321AF-8307-BA19-BA09-25B653883EC6}"/>
              </a:ext>
            </a:extLst>
          </p:cNvPr>
          <p:cNvGrpSpPr/>
          <p:nvPr/>
        </p:nvGrpSpPr>
        <p:grpSpPr>
          <a:xfrm>
            <a:off x="1418971" y="3079304"/>
            <a:ext cx="3242189" cy="3457802"/>
            <a:chOff x="1418971" y="3079304"/>
            <a:chExt cx="3242189" cy="345780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3D0C069-8524-1E27-9E6B-22123ABC1155}"/>
                </a:ext>
              </a:extLst>
            </p:cNvPr>
            <p:cNvCxnSpPr>
              <a:cxnSpLocks/>
            </p:cNvCxnSpPr>
            <p:nvPr/>
          </p:nvCxnSpPr>
          <p:spPr>
            <a:xfrm>
              <a:off x="1784944" y="3487435"/>
              <a:ext cx="2876216" cy="3049671"/>
            </a:xfrm>
            <a:prstGeom prst="line">
              <a:avLst/>
            </a:prstGeom>
            <a:ln w="76200">
              <a:solidFill>
                <a:schemeClr val="accent5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DA1D35-93DE-0994-B5BA-D731B57A8A6D}"/>
                </a:ext>
              </a:extLst>
            </p:cNvPr>
            <p:cNvCxnSpPr>
              <a:cxnSpLocks/>
            </p:cNvCxnSpPr>
            <p:nvPr/>
          </p:nvCxnSpPr>
          <p:spPr>
            <a:xfrm>
              <a:off x="1913518" y="3241779"/>
              <a:ext cx="460449" cy="81406"/>
            </a:xfrm>
            <a:prstGeom prst="line">
              <a:avLst/>
            </a:prstGeom>
            <a:ln w="76200">
              <a:solidFill>
                <a:schemeClr val="accent5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7B77330-98CF-E32A-57F9-7F8801E1F7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8971" y="3467906"/>
              <a:ext cx="110379" cy="465827"/>
            </a:xfrm>
            <a:prstGeom prst="line">
              <a:avLst/>
            </a:prstGeom>
            <a:ln w="76200">
              <a:solidFill>
                <a:schemeClr val="accent5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CBB780-538A-26CB-BF60-BB901488EB88}"/>
                </a:ext>
              </a:extLst>
            </p:cNvPr>
            <p:cNvSpPr/>
            <p:nvPr/>
          </p:nvSpPr>
          <p:spPr>
            <a:xfrm flipH="1">
              <a:off x="1508184" y="3079304"/>
              <a:ext cx="215660" cy="215660"/>
            </a:xfrm>
            <a:prstGeom prst="ellipse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8B445B2-CC97-FF6A-AE90-73ED52FDC6DB}"/>
              </a:ext>
            </a:extLst>
          </p:cNvPr>
          <p:cNvGrpSpPr/>
          <p:nvPr/>
        </p:nvGrpSpPr>
        <p:grpSpPr>
          <a:xfrm>
            <a:off x="4661160" y="4752109"/>
            <a:ext cx="818313" cy="1953031"/>
            <a:chOff x="4661160" y="4752109"/>
            <a:chExt cx="818313" cy="1953031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EC548E5-0D2B-15A1-9569-0EDC49A27C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0090" y="4752109"/>
              <a:ext cx="649383" cy="1588167"/>
            </a:xfrm>
            <a:prstGeom prst="line">
              <a:avLst/>
            </a:prstGeom>
            <a:ln w="762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D56FE24C-7EA8-3770-34D0-DBDB6A80F708}"/>
                </a:ext>
              </a:extLst>
            </p:cNvPr>
            <p:cNvSpPr/>
            <p:nvPr/>
          </p:nvSpPr>
          <p:spPr>
            <a:xfrm flipH="1">
              <a:off x="4661160" y="6489480"/>
              <a:ext cx="215660" cy="215660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0C9DDB0-53F1-6F90-68BE-1D4B3622FA70}"/>
              </a:ext>
            </a:extLst>
          </p:cNvPr>
          <p:cNvGrpSpPr/>
          <p:nvPr/>
        </p:nvGrpSpPr>
        <p:grpSpPr>
          <a:xfrm>
            <a:off x="3090897" y="6386985"/>
            <a:ext cx="1413388" cy="555032"/>
            <a:chOff x="5327518" y="1362408"/>
            <a:chExt cx="1413388" cy="555032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571C9B3-42E3-F6EE-483B-8482FA498734}"/>
                </a:ext>
              </a:extLst>
            </p:cNvPr>
            <p:cNvSpPr/>
            <p:nvPr/>
          </p:nvSpPr>
          <p:spPr>
            <a:xfrm>
              <a:off x="5327519" y="1362408"/>
              <a:ext cx="1089897" cy="215660"/>
            </a:xfrm>
            <a:custGeom>
              <a:avLst/>
              <a:gdLst>
                <a:gd name="connsiteX0" fmla="*/ 0 w 1035170"/>
                <a:gd name="connsiteY0" fmla="*/ 151604 h 204831"/>
                <a:gd name="connsiteX1" fmla="*/ 336430 w 1035170"/>
                <a:gd name="connsiteY1" fmla="*/ 641 h 204831"/>
                <a:gd name="connsiteX2" fmla="*/ 603849 w 1035170"/>
                <a:gd name="connsiteY2" fmla="*/ 203362 h 204831"/>
                <a:gd name="connsiteX3" fmla="*/ 1035170 w 1035170"/>
                <a:gd name="connsiteY3" fmla="*/ 91219 h 20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170" h="204831">
                  <a:moveTo>
                    <a:pt x="0" y="151604"/>
                  </a:moveTo>
                  <a:cubicBezTo>
                    <a:pt x="117894" y="71809"/>
                    <a:pt x="235789" y="-7985"/>
                    <a:pt x="336430" y="641"/>
                  </a:cubicBezTo>
                  <a:cubicBezTo>
                    <a:pt x="437072" y="9267"/>
                    <a:pt x="487392" y="188266"/>
                    <a:pt x="603849" y="203362"/>
                  </a:cubicBezTo>
                  <a:cubicBezTo>
                    <a:pt x="720306" y="218458"/>
                    <a:pt x="943874" y="112785"/>
                    <a:pt x="1035170" y="91219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1BF3832-2AC7-E81C-A619-1338E44D3423}"/>
                </a:ext>
              </a:extLst>
            </p:cNvPr>
            <p:cNvCxnSpPr>
              <a:cxnSpLocks/>
            </p:cNvCxnSpPr>
            <p:nvPr/>
          </p:nvCxnSpPr>
          <p:spPr>
            <a:xfrm>
              <a:off x="5327518" y="1698453"/>
              <a:ext cx="1089897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8EBBB802-888B-C84A-10C5-A6C6A421D1B8}"/>
                </a:ext>
              </a:extLst>
            </p:cNvPr>
            <p:cNvSpPr txBox="1"/>
            <p:nvPr/>
          </p:nvSpPr>
          <p:spPr>
            <a:xfrm>
              <a:off x="6380753" y="1455775"/>
              <a:ext cx="3601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i="0" dirty="0">
                  <a:solidFill>
                    <a:schemeClr val="accent5"/>
                  </a:solidFill>
                  <a:effectLst/>
                </a:rPr>
                <a:t>λ</a:t>
              </a:r>
              <a:endParaRPr lang="en-US" sz="2400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95812A3-E589-E398-D944-6E1A060C20E1}"/>
              </a:ext>
            </a:extLst>
          </p:cNvPr>
          <p:cNvGrpSpPr/>
          <p:nvPr/>
        </p:nvGrpSpPr>
        <p:grpSpPr>
          <a:xfrm>
            <a:off x="9224813" y="2922854"/>
            <a:ext cx="1413388" cy="555032"/>
            <a:chOff x="5327518" y="1362408"/>
            <a:chExt cx="1413388" cy="555032"/>
          </a:xfrm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C790738-3EA3-C7E1-F26F-8370EB876BF4}"/>
                </a:ext>
              </a:extLst>
            </p:cNvPr>
            <p:cNvSpPr/>
            <p:nvPr/>
          </p:nvSpPr>
          <p:spPr>
            <a:xfrm>
              <a:off x="5327519" y="1362408"/>
              <a:ext cx="1089897" cy="215660"/>
            </a:xfrm>
            <a:custGeom>
              <a:avLst/>
              <a:gdLst>
                <a:gd name="connsiteX0" fmla="*/ 0 w 1035170"/>
                <a:gd name="connsiteY0" fmla="*/ 151604 h 204831"/>
                <a:gd name="connsiteX1" fmla="*/ 336430 w 1035170"/>
                <a:gd name="connsiteY1" fmla="*/ 641 h 204831"/>
                <a:gd name="connsiteX2" fmla="*/ 603849 w 1035170"/>
                <a:gd name="connsiteY2" fmla="*/ 203362 h 204831"/>
                <a:gd name="connsiteX3" fmla="*/ 1035170 w 1035170"/>
                <a:gd name="connsiteY3" fmla="*/ 91219 h 204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5170" h="204831">
                  <a:moveTo>
                    <a:pt x="0" y="151604"/>
                  </a:moveTo>
                  <a:cubicBezTo>
                    <a:pt x="117894" y="71809"/>
                    <a:pt x="235789" y="-7985"/>
                    <a:pt x="336430" y="641"/>
                  </a:cubicBezTo>
                  <a:cubicBezTo>
                    <a:pt x="437072" y="9267"/>
                    <a:pt x="487392" y="188266"/>
                    <a:pt x="603849" y="203362"/>
                  </a:cubicBezTo>
                  <a:cubicBezTo>
                    <a:pt x="720306" y="218458"/>
                    <a:pt x="943874" y="112785"/>
                    <a:pt x="1035170" y="91219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7458861-3210-13A8-EBE2-8DD80A08010B}"/>
                </a:ext>
              </a:extLst>
            </p:cNvPr>
            <p:cNvCxnSpPr>
              <a:cxnSpLocks/>
            </p:cNvCxnSpPr>
            <p:nvPr/>
          </p:nvCxnSpPr>
          <p:spPr>
            <a:xfrm>
              <a:off x="5327518" y="1698453"/>
              <a:ext cx="1089897" cy="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410EFF4-D2B9-5316-1F88-7E033E8B7081}"/>
                </a:ext>
              </a:extLst>
            </p:cNvPr>
            <p:cNvSpPr txBox="1"/>
            <p:nvPr/>
          </p:nvSpPr>
          <p:spPr>
            <a:xfrm>
              <a:off x="6380753" y="1455775"/>
              <a:ext cx="3601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i="0" dirty="0">
                  <a:solidFill>
                    <a:schemeClr val="accent5"/>
                  </a:solidFill>
                  <a:effectLst/>
                </a:rPr>
                <a:t>λ</a:t>
              </a:r>
              <a:endParaRPr lang="en-US" sz="2400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17" name="Parallelogram 116">
            <a:extLst>
              <a:ext uri="{FF2B5EF4-FFF2-40B4-BE49-F238E27FC236}">
                <a16:creationId xmlns:a16="http://schemas.microsoft.com/office/drawing/2014/main" id="{49CCA1A4-97C7-29D3-2959-D47A128EE0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6945817" y="0"/>
            <a:ext cx="6821678" cy="6858000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468E8C-5714-6216-A37A-3F0E374A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6FB3C55-95F3-9D94-5F60-4C5294BDCEBD}"/>
                  </a:ext>
                </a:extLst>
              </p:cNvPr>
              <p:cNvSpPr txBox="1"/>
              <p:nvPr/>
            </p:nvSpPr>
            <p:spPr>
              <a:xfrm>
                <a:off x="5296864" y="1706867"/>
                <a:ext cx="16543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26FB3C55-95F3-9D94-5F60-4C5294BDC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864" y="1706867"/>
                <a:ext cx="165434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1F41689-8E79-2A1A-E789-4F740335B29E}"/>
              </a:ext>
            </a:extLst>
          </p:cNvPr>
          <p:cNvSpPr txBox="1"/>
          <p:nvPr/>
        </p:nvSpPr>
        <p:spPr>
          <a:xfrm>
            <a:off x="4684093" y="573280"/>
            <a:ext cx="1654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NL" sz="2400" dirty="0">
                <a:solidFill>
                  <a:schemeClr val="bg1"/>
                </a:solidFill>
              </a:rPr>
              <a:t>artist constraint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11858EFD-F27C-C0D7-2A07-0A0A3CC93246}"/>
              </a:ext>
            </a:extLst>
          </p:cNvPr>
          <p:cNvSpPr/>
          <p:nvPr/>
        </p:nvSpPr>
        <p:spPr>
          <a:xfrm rot="12024942">
            <a:off x="5369205" y="1142428"/>
            <a:ext cx="1048927" cy="932918"/>
          </a:xfrm>
          <a:prstGeom prst="arc">
            <a:avLst/>
          </a:prstGeom>
          <a:ln w="76200">
            <a:solidFill>
              <a:schemeClr val="bg1">
                <a:lumMod val="9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7C73BD4-F5F4-1DDD-755F-FAA51AEE3E6D}"/>
              </a:ext>
            </a:extLst>
          </p:cNvPr>
          <p:cNvSpPr/>
          <p:nvPr/>
        </p:nvSpPr>
        <p:spPr>
          <a:xfrm flipH="1">
            <a:off x="5416438" y="4470640"/>
            <a:ext cx="215659" cy="21566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40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61603-3B36-F372-8415-2B8E166F6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380ECB89-00A5-95CE-8734-AD6B344C1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924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C1E09-9ED2-E9EA-E040-BEA52BF1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23</a:t>
            </a:fld>
            <a:endParaRPr lang="en-NL" dirty="0"/>
          </a:p>
        </p:txBody>
      </p:sp>
      <p:pic>
        <p:nvPicPr>
          <p:cNvPr id="7" name="Graphic 17">
            <a:extLst>
              <a:ext uri="{FF2B5EF4-FFF2-40B4-BE49-F238E27FC236}">
                <a16:creationId xmlns:a16="http://schemas.microsoft.com/office/drawing/2014/main" id="{49BB8CA6-0A57-953D-8F09-2BC525A064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EE9111E-0ACD-BF3B-C752-70FE26350375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1362C65B-4CCB-2718-B8D2-A62A91C5EA93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D214A652-9249-D386-98FF-26C5AC19E99A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1D6CCFD-A471-B95C-F8C7-894BC08F6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2E6751-2458-D769-BF34-706E73620453}"/>
                  </a:ext>
                </a:extLst>
              </p:cNvPr>
              <p:cNvSpPr txBox="1"/>
              <p:nvPr/>
            </p:nvSpPr>
            <p:spPr>
              <a:xfrm>
                <a:off x="8107152" y="1717145"/>
                <a:ext cx="16543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52E6751-2458-D769-BF34-706E73620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152" y="1717145"/>
                <a:ext cx="165434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Parallelogram 116">
            <a:extLst>
              <a:ext uri="{FF2B5EF4-FFF2-40B4-BE49-F238E27FC236}">
                <a16:creationId xmlns:a16="http://schemas.microsoft.com/office/drawing/2014/main" id="{E3A76984-E667-4A23-068B-66CEE37613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27378" y="-1"/>
            <a:ext cx="6821678" cy="6858001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1B0AC632-200F-0378-6555-28FD94D3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</p:spPr>
        <p:txBody>
          <a:bodyPr/>
          <a:lstStyle/>
          <a:p>
            <a:r>
              <a:rPr lang="en-NL" dirty="0"/>
              <a:t>Reflectance recovery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6C217B-7693-D885-1F82-0E466538B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D8F59F-34D4-471F-0E89-138801619D29}"/>
              </a:ext>
            </a:extLst>
          </p:cNvPr>
          <p:cNvGrpSpPr/>
          <p:nvPr/>
        </p:nvGrpSpPr>
        <p:grpSpPr>
          <a:xfrm>
            <a:off x="1980560" y="4523496"/>
            <a:ext cx="6261197" cy="153739"/>
            <a:chOff x="1980560" y="4523496"/>
            <a:chExt cx="6261197" cy="15373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7FC0BD-764B-8CAF-019B-962D260860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3279" y="4600366"/>
              <a:ext cx="6158478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E52BE2-5032-84EB-93B4-7B9D72E407A4}"/>
                </a:ext>
              </a:extLst>
            </p:cNvPr>
            <p:cNvSpPr/>
            <p:nvPr/>
          </p:nvSpPr>
          <p:spPr>
            <a:xfrm flipH="1">
              <a:off x="1980560" y="4523496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D3D01C-0EE6-B785-DB9E-862563BF5AA1}"/>
              </a:ext>
            </a:extLst>
          </p:cNvPr>
          <p:cNvCxnSpPr>
            <a:cxnSpLocks/>
          </p:cNvCxnSpPr>
          <p:nvPr/>
        </p:nvCxnSpPr>
        <p:spPr>
          <a:xfrm>
            <a:off x="902009" y="5019320"/>
            <a:ext cx="2157103" cy="23211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8F1908-BCB9-A950-1A75-19E59ADE1D23}"/>
              </a:ext>
            </a:extLst>
          </p:cNvPr>
          <p:cNvCxnSpPr>
            <a:cxnSpLocks/>
          </p:cNvCxnSpPr>
          <p:nvPr/>
        </p:nvCxnSpPr>
        <p:spPr>
          <a:xfrm flipH="1" flipV="1">
            <a:off x="1934210" y="3853259"/>
            <a:ext cx="1131208" cy="136269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E9352D-3A8A-7959-6363-BFA612290018}"/>
              </a:ext>
            </a:extLst>
          </p:cNvPr>
          <p:cNvCxnSpPr>
            <a:cxnSpLocks/>
          </p:cNvCxnSpPr>
          <p:nvPr/>
        </p:nvCxnSpPr>
        <p:spPr>
          <a:xfrm rot="16932240">
            <a:off x="726575" y="4045283"/>
            <a:ext cx="1345827" cy="743678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B32FA276-399F-2597-8F56-B6FC28946DD6}"/>
              </a:ext>
            </a:extLst>
          </p:cNvPr>
          <p:cNvSpPr/>
          <p:nvPr/>
        </p:nvSpPr>
        <p:spPr>
          <a:xfrm flipH="1">
            <a:off x="1842121" y="3776389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7FF14FB-218F-6329-B3E4-0EC64C4900C9}"/>
              </a:ext>
            </a:extLst>
          </p:cNvPr>
          <p:cNvSpPr/>
          <p:nvPr/>
        </p:nvSpPr>
        <p:spPr>
          <a:xfrm rot="1301134" flipH="1">
            <a:off x="774102" y="4911489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2F2B8E6-BFBB-4079-6F2B-46AB4EE21ADF}"/>
              </a:ext>
            </a:extLst>
          </p:cNvPr>
          <p:cNvSpPr/>
          <p:nvPr/>
        </p:nvSpPr>
        <p:spPr>
          <a:xfrm flipH="1">
            <a:off x="3017584" y="5174095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80D4B89-7AC2-5059-1A8A-DFAAC0AA1891}"/>
              </a:ext>
            </a:extLst>
          </p:cNvPr>
          <p:cNvGrpSpPr/>
          <p:nvPr/>
        </p:nvGrpSpPr>
        <p:grpSpPr>
          <a:xfrm>
            <a:off x="4246718" y="1714105"/>
            <a:ext cx="4579775" cy="692930"/>
            <a:chOff x="4246718" y="1714105"/>
            <a:chExt cx="4579775" cy="69293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6E434FE-4736-86E5-925C-53364F407F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4042" y="2300993"/>
              <a:ext cx="3932451" cy="0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B79BD0D-CFC4-BFDD-A2F8-1804B492DF20}"/>
                </a:ext>
              </a:extLst>
            </p:cNvPr>
            <p:cNvSpPr/>
            <p:nvPr/>
          </p:nvSpPr>
          <p:spPr>
            <a:xfrm rot="1301134" flipH="1">
              <a:off x="4789597" y="2191375"/>
              <a:ext cx="215660" cy="215660"/>
            </a:xfrm>
            <a:prstGeom prst="ellipse">
              <a:avLst/>
            </a:prstGeom>
            <a:solidFill>
              <a:schemeClr val="accent5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50C53B42-32CC-E4D0-4F0B-C2547CF02809}"/>
                    </a:ext>
                  </a:extLst>
                </p:cNvPr>
                <p:cNvSpPr txBox="1"/>
                <p:nvPr/>
              </p:nvSpPr>
              <p:spPr>
                <a:xfrm>
                  <a:off x="4246718" y="1714105"/>
                  <a:ext cx="1654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50C53B42-32CC-E4D0-4F0B-C2547CF02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6718" y="1714105"/>
                  <a:ext cx="1654342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20BBA95-3844-32C5-5F2A-86EB9BFEDB56}"/>
                  </a:ext>
                </a:extLst>
              </p:cNvPr>
              <p:cNvSpPr txBox="1"/>
              <p:nvPr/>
            </p:nvSpPr>
            <p:spPr>
              <a:xfrm>
                <a:off x="62529" y="5084328"/>
                <a:ext cx="16543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820BBA95-3844-32C5-5F2A-86EB9BFED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9" y="5084328"/>
                <a:ext cx="165434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>
            <a:extLst>
              <a:ext uri="{FF2B5EF4-FFF2-40B4-BE49-F238E27FC236}">
                <a16:creationId xmlns:a16="http://schemas.microsoft.com/office/drawing/2014/main" id="{5B4BDDDE-4548-74D3-0DEE-C0ECC99F29B2}"/>
              </a:ext>
            </a:extLst>
          </p:cNvPr>
          <p:cNvSpPr txBox="1"/>
          <p:nvPr/>
        </p:nvSpPr>
        <p:spPr>
          <a:xfrm>
            <a:off x="452419" y="1768789"/>
            <a:ext cx="289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first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bounce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95CD30B-F9D3-4F4B-8AA9-1A12641AF0E9}"/>
              </a:ext>
            </a:extLst>
          </p:cNvPr>
          <p:cNvSpPr txBox="1"/>
          <p:nvPr/>
        </p:nvSpPr>
        <p:spPr>
          <a:xfrm>
            <a:off x="273506" y="3671664"/>
            <a:ext cx="289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third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bounce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FBD14B-B774-0C5D-994A-4619AD5A29BE}"/>
              </a:ext>
            </a:extLst>
          </p:cNvPr>
          <p:cNvSpPr/>
          <p:nvPr/>
        </p:nvSpPr>
        <p:spPr>
          <a:xfrm flipH="1">
            <a:off x="8826493" y="2186043"/>
            <a:ext cx="215660" cy="21566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04A7DB8-D09F-22C6-C7D1-3AF58EABFCCE}"/>
              </a:ext>
            </a:extLst>
          </p:cNvPr>
          <p:cNvSpPr/>
          <p:nvPr/>
        </p:nvSpPr>
        <p:spPr>
          <a:xfrm flipH="1">
            <a:off x="8282218" y="4492535"/>
            <a:ext cx="215659" cy="21566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50D25B7-4BE6-5B9E-F0F2-13416CB412E2}"/>
              </a:ext>
            </a:extLst>
          </p:cNvPr>
          <p:cNvGrpSpPr/>
          <p:nvPr/>
        </p:nvGrpSpPr>
        <p:grpSpPr>
          <a:xfrm>
            <a:off x="3071372" y="1147791"/>
            <a:ext cx="1850668" cy="2154775"/>
            <a:chOff x="3071372" y="1147791"/>
            <a:chExt cx="1850668" cy="2154775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8F68139-83E1-B09A-576E-49089EFDCF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2838" y="1612830"/>
              <a:ext cx="445004" cy="1113117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CE61406-147D-9795-5620-A795E5D05037}"/>
                </a:ext>
              </a:extLst>
            </p:cNvPr>
            <p:cNvCxnSpPr>
              <a:cxnSpLocks/>
              <a:endCxn id="102" idx="5"/>
            </p:cNvCxnSpPr>
            <p:nvPr/>
          </p:nvCxnSpPr>
          <p:spPr>
            <a:xfrm flipV="1">
              <a:off x="3582838" y="2341881"/>
              <a:ext cx="1215564" cy="384066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9CD5937-C9F0-761C-B400-E18760847BC7}"/>
                </a:ext>
              </a:extLst>
            </p:cNvPr>
            <p:cNvCxnSpPr>
              <a:cxnSpLocks/>
            </p:cNvCxnSpPr>
            <p:nvPr/>
          </p:nvCxnSpPr>
          <p:spPr>
            <a:xfrm>
              <a:off x="4027843" y="1617894"/>
              <a:ext cx="757288" cy="576489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2EE7C23-81AC-6AE1-E49A-1A63B5E4EC1E}"/>
                </a:ext>
              </a:extLst>
            </p:cNvPr>
            <p:cNvSpPr/>
            <p:nvPr/>
          </p:nvSpPr>
          <p:spPr>
            <a:xfrm flipH="1">
              <a:off x="3494466" y="2658410"/>
              <a:ext cx="153739" cy="153739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30BE2E6-7EF7-6E74-D2FA-DBC4F28619B7}"/>
                </a:ext>
              </a:extLst>
            </p:cNvPr>
            <p:cNvSpPr/>
            <p:nvPr/>
          </p:nvSpPr>
          <p:spPr>
            <a:xfrm flipH="1">
              <a:off x="3950972" y="1499697"/>
              <a:ext cx="153739" cy="153739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55397D8-130F-A0DE-30F1-4A2514448159}"/>
                </a:ext>
              </a:extLst>
            </p:cNvPr>
            <p:cNvGrpSpPr/>
            <p:nvPr/>
          </p:nvGrpSpPr>
          <p:grpSpPr>
            <a:xfrm>
              <a:off x="3537214" y="1147791"/>
              <a:ext cx="1384826" cy="397358"/>
              <a:chOff x="3537214" y="1147791"/>
              <a:chExt cx="1384826" cy="39735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F642550-7208-8503-B82D-EE8A7A1B7C85}"/>
                  </a:ext>
                </a:extLst>
              </p:cNvPr>
              <p:cNvSpPr txBox="1"/>
              <p:nvPr/>
            </p:nvSpPr>
            <p:spPr>
              <a:xfrm>
                <a:off x="4561887" y="1206595"/>
                <a:ext cx="360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i="0" dirty="0">
                    <a:solidFill>
                      <a:schemeClr val="bg1"/>
                    </a:solidFill>
                    <a:effectLst/>
                  </a:rPr>
                  <a:t>λ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E062D7C-458A-2F86-484A-9F117A29AF56}"/>
                  </a:ext>
                </a:extLst>
              </p:cNvPr>
              <p:cNvSpPr/>
              <p:nvPr/>
            </p:nvSpPr>
            <p:spPr>
              <a:xfrm>
                <a:off x="3537214" y="1147791"/>
                <a:ext cx="1026615" cy="281431"/>
              </a:xfrm>
              <a:custGeom>
                <a:avLst/>
                <a:gdLst>
                  <a:gd name="connsiteX0" fmla="*/ 0 w 1197035"/>
                  <a:gd name="connsiteY0" fmla="*/ 6815 h 328149"/>
                  <a:gd name="connsiteX1" fmla="*/ 334273 w 1197035"/>
                  <a:gd name="connsiteY1" fmla="*/ 15441 h 328149"/>
                  <a:gd name="connsiteX2" fmla="*/ 489549 w 1197035"/>
                  <a:gd name="connsiteY2" fmla="*/ 142681 h 328149"/>
                  <a:gd name="connsiteX3" fmla="*/ 580126 w 1197035"/>
                  <a:gd name="connsiteY3" fmla="*/ 289330 h 328149"/>
                  <a:gd name="connsiteX4" fmla="*/ 769907 w 1197035"/>
                  <a:gd name="connsiteY4" fmla="*/ 319522 h 328149"/>
                  <a:gd name="connsiteX5" fmla="*/ 1168879 w 1197035"/>
                  <a:gd name="connsiteY5" fmla="*/ 323836 h 328149"/>
                  <a:gd name="connsiteX6" fmla="*/ 1164566 w 1197035"/>
                  <a:gd name="connsiteY6" fmla="*/ 323836 h 328149"/>
                  <a:gd name="connsiteX7" fmla="*/ 1164566 w 1197035"/>
                  <a:gd name="connsiteY7" fmla="*/ 323836 h 328149"/>
                  <a:gd name="connsiteX8" fmla="*/ 1164566 w 1197035"/>
                  <a:gd name="connsiteY8" fmla="*/ 323836 h 328149"/>
                  <a:gd name="connsiteX9" fmla="*/ 1166722 w 1197035"/>
                  <a:gd name="connsiteY9" fmla="*/ 328149 h 328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7035" h="328149">
                    <a:moveTo>
                      <a:pt x="0" y="6815"/>
                    </a:moveTo>
                    <a:cubicBezTo>
                      <a:pt x="126341" y="-194"/>
                      <a:pt x="252682" y="-7203"/>
                      <a:pt x="334273" y="15441"/>
                    </a:cubicBezTo>
                    <a:cubicBezTo>
                      <a:pt x="415864" y="38085"/>
                      <a:pt x="448574" y="97033"/>
                      <a:pt x="489549" y="142681"/>
                    </a:cubicBezTo>
                    <a:cubicBezTo>
                      <a:pt x="530524" y="188329"/>
                      <a:pt x="533400" y="259857"/>
                      <a:pt x="580126" y="289330"/>
                    </a:cubicBezTo>
                    <a:cubicBezTo>
                      <a:pt x="626852" y="318803"/>
                      <a:pt x="671782" y="313771"/>
                      <a:pt x="769907" y="319522"/>
                    </a:cubicBezTo>
                    <a:cubicBezTo>
                      <a:pt x="868032" y="325273"/>
                      <a:pt x="1168879" y="323836"/>
                      <a:pt x="1168879" y="323836"/>
                    </a:cubicBezTo>
                    <a:cubicBezTo>
                      <a:pt x="1234655" y="324555"/>
                      <a:pt x="1164566" y="323836"/>
                      <a:pt x="1164566" y="323836"/>
                    </a:cubicBezTo>
                    <a:lnTo>
                      <a:pt x="1164566" y="323836"/>
                    </a:lnTo>
                    <a:lnTo>
                      <a:pt x="1164566" y="323836"/>
                    </a:lnTo>
                    <a:lnTo>
                      <a:pt x="1166722" y="328149"/>
                    </a:lnTo>
                  </a:path>
                </a:pathLst>
              </a:custGeom>
              <a:ln w="38100" cap="sq">
                <a:solidFill>
                  <a:schemeClr val="bg1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7EE1F2C-39ED-B15E-5D82-00270107DBA5}"/>
                </a:ext>
              </a:extLst>
            </p:cNvPr>
            <p:cNvGrpSpPr/>
            <p:nvPr/>
          </p:nvGrpSpPr>
          <p:grpSpPr>
            <a:xfrm>
              <a:off x="3071372" y="2914619"/>
              <a:ext cx="1281798" cy="387947"/>
              <a:chOff x="3071372" y="2914619"/>
              <a:chExt cx="1281798" cy="38794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1C41982-5511-1F93-E35A-65F64D5A9429}"/>
                  </a:ext>
                </a:extLst>
              </p:cNvPr>
              <p:cNvSpPr txBox="1"/>
              <p:nvPr/>
            </p:nvSpPr>
            <p:spPr>
              <a:xfrm>
                <a:off x="3993017" y="2964012"/>
                <a:ext cx="360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i="0" dirty="0">
                    <a:solidFill>
                      <a:schemeClr val="bg1"/>
                    </a:solidFill>
                    <a:effectLst/>
                  </a:rPr>
                  <a:t>λ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6323FD09-7C1A-4952-4665-7E6165D7B7BA}"/>
                  </a:ext>
                </a:extLst>
              </p:cNvPr>
              <p:cNvSpPr/>
              <p:nvPr/>
            </p:nvSpPr>
            <p:spPr>
              <a:xfrm>
                <a:off x="3071372" y="2914619"/>
                <a:ext cx="921813" cy="267998"/>
              </a:xfrm>
              <a:custGeom>
                <a:avLst/>
                <a:gdLst>
                  <a:gd name="connsiteX0" fmla="*/ 0 w 1091242"/>
                  <a:gd name="connsiteY0" fmla="*/ 306480 h 319388"/>
                  <a:gd name="connsiteX1" fmla="*/ 161745 w 1091242"/>
                  <a:gd name="connsiteY1" fmla="*/ 312950 h 319388"/>
                  <a:gd name="connsiteX2" fmla="*/ 245853 w 1091242"/>
                  <a:gd name="connsiteY2" fmla="*/ 226686 h 319388"/>
                  <a:gd name="connsiteX3" fmla="*/ 254479 w 1091242"/>
                  <a:gd name="connsiteY3" fmla="*/ 92976 h 319388"/>
                  <a:gd name="connsiteX4" fmla="*/ 327804 w 1091242"/>
                  <a:gd name="connsiteY4" fmla="*/ 11025 h 319388"/>
                  <a:gd name="connsiteX5" fmla="*/ 508959 w 1091242"/>
                  <a:gd name="connsiteY5" fmla="*/ 6712 h 319388"/>
                  <a:gd name="connsiteX6" fmla="*/ 685800 w 1091242"/>
                  <a:gd name="connsiteY6" fmla="*/ 6712 h 319388"/>
                  <a:gd name="connsiteX7" fmla="*/ 765594 w 1091242"/>
                  <a:gd name="connsiteY7" fmla="*/ 95133 h 319388"/>
                  <a:gd name="connsiteX8" fmla="*/ 810883 w 1091242"/>
                  <a:gd name="connsiteY8" fmla="*/ 269818 h 319388"/>
                  <a:gd name="connsiteX9" fmla="*/ 955376 w 1091242"/>
                  <a:gd name="connsiteY9" fmla="*/ 306480 h 319388"/>
                  <a:gd name="connsiteX10" fmla="*/ 1091242 w 1091242"/>
                  <a:gd name="connsiteY10" fmla="*/ 306480 h 319388"/>
                  <a:gd name="connsiteX0" fmla="*/ 0 w 1091242"/>
                  <a:gd name="connsiteY0" fmla="*/ 306480 h 313127"/>
                  <a:gd name="connsiteX1" fmla="*/ 125082 w 1091242"/>
                  <a:gd name="connsiteY1" fmla="*/ 302167 h 313127"/>
                  <a:gd name="connsiteX2" fmla="*/ 245853 w 1091242"/>
                  <a:gd name="connsiteY2" fmla="*/ 226686 h 313127"/>
                  <a:gd name="connsiteX3" fmla="*/ 254479 w 1091242"/>
                  <a:gd name="connsiteY3" fmla="*/ 92976 h 313127"/>
                  <a:gd name="connsiteX4" fmla="*/ 327804 w 1091242"/>
                  <a:gd name="connsiteY4" fmla="*/ 11025 h 313127"/>
                  <a:gd name="connsiteX5" fmla="*/ 508959 w 1091242"/>
                  <a:gd name="connsiteY5" fmla="*/ 6712 h 313127"/>
                  <a:gd name="connsiteX6" fmla="*/ 685800 w 1091242"/>
                  <a:gd name="connsiteY6" fmla="*/ 6712 h 313127"/>
                  <a:gd name="connsiteX7" fmla="*/ 765594 w 1091242"/>
                  <a:gd name="connsiteY7" fmla="*/ 95133 h 313127"/>
                  <a:gd name="connsiteX8" fmla="*/ 810883 w 1091242"/>
                  <a:gd name="connsiteY8" fmla="*/ 269818 h 313127"/>
                  <a:gd name="connsiteX9" fmla="*/ 955376 w 1091242"/>
                  <a:gd name="connsiteY9" fmla="*/ 306480 h 313127"/>
                  <a:gd name="connsiteX10" fmla="*/ 1091242 w 1091242"/>
                  <a:gd name="connsiteY10" fmla="*/ 306480 h 313127"/>
                  <a:gd name="connsiteX0" fmla="*/ 0 w 1091242"/>
                  <a:gd name="connsiteY0" fmla="*/ 306480 h 313610"/>
                  <a:gd name="connsiteX1" fmla="*/ 125082 w 1091242"/>
                  <a:gd name="connsiteY1" fmla="*/ 302167 h 313610"/>
                  <a:gd name="connsiteX2" fmla="*/ 219974 w 1091242"/>
                  <a:gd name="connsiteY2" fmla="*/ 218060 h 313610"/>
                  <a:gd name="connsiteX3" fmla="*/ 254479 w 1091242"/>
                  <a:gd name="connsiteY3" fmla="*/ 92976 h 313610"/>
                  <a:gd name="connsiteX4" fmla="*/ 327804 w 1091242"/>
                  <a:gd name="connsiteY4" fmla="*/ 11025 h 313610"/>
                  <a:gd name="connsiteX5" fmla="*/ 508959 w 1091242"/>
                  <a:gd name="connsiteY5" fmla="*/ 6712 h 313610"/>
                  <a:gd name="connsiteX6" fmla="*/ 685800 w 1091242"/>
                  <a:gd name="connsiteY6" fmla="*/ 6712 h 313610"/>
                  <a:gd name="connsiteX7" fmla="*/ 765594 w 1091242"/>
                  <a:gd name="connsiteY7" fmla="*/ 95133 h 313610"/>
                  <a:gd name="connsiteX8" fmla="*/ 810883 w 1091242"/>
                  <a:gd name="connsiteY8" fmla="*/ 269818 h 313610"/>
                  <a:gd name="connsiteX9" fmla="*/ 955376 w 1091242"/>
                  <a:gd name="connsiteY9" fmla="*/ 306480 h 313610"/>
                  <a:gd name="connsiteX10" fmla="*/ 1091242 w 1091242"/>
                  <a:gd name="connsiteY10" fmla="*/ 306480 h 313610"/>
                  <a:gd name="connsiteX0" fmla="*/ 0 w 1091242"/>
                  <a:gd name="connsiteY0" fmla="*/ 306480 h 313610"/>
                  <a:gd name="connsiteX1" fmla="*/ 125082 w 1091242"/>
                  <a:gd name="connsiteY1" fmla="*/ 302167 h 313610"/>
                  <a:gd name="connsiteX2" fmla="*/ 219974 w 1091242"/>
                  <a:gd name="connsiteY2" fmla="*/ 218060 h 313610"/>
                  <a:gd name="connsiteX3" fmla="*/ 254479 w 1091242"/>
                  <a:gd name="connsiteY3" fmla="*/ 92976 h 313610"/>
                  <a:gd name="connsiteX4" fmla="*/ 327804 w 1091242"/>
                  <a:gd name="connsiteY4" fmla="*/ 11025 h 313610"/>
                  <a:gd name="connsiteX5" fmla="*/ 508959 w 1091242"/>
                  <a:gd name="connsiteY5" fmla="*/ 6712 h 313610"/>
                  <a:gd name="connsiteX6" fmla="*/ 685800 w 1091242"/>
                  <a:gd name="connsiteY6" fmla="*/ 6712 h 313610"/>
                  <a:gd name="connsiteX7" fmla="*/ 765594 w 1091242"/>
                  <a:gd name="connsiteY7" fmla="*/ 95133 h 313610"/>
                  <a:gd name="connsiteX8" fmla="*/ 810883 w 1091242"/>
                  <a:gd name="connsiteY8" fmla="*/ 269818 h 313610"/>
                  <a:gd name="connsiteX9" fmla="*/ 955376 w 1091242"/>
                  <a:gd name="connsiteY9" fmla="*/ 306480 h 313610"/>
                  <a:gd name="connsiteX10" fmla="*/ 1091242 w 1091242"/>
                  <a:gd name="connsiteY10" fmla="*/ 306480 h 313610"/>
                  <a:gd name="connsiteX0" fmla="*/ 0 w 1091242"/>
                  <a:gd name="connsiteY0" fmla="*/ 306480 h 312727"/>
                  <a:gd name="connsiteX1" fmla="*/ 118612 w 1091242"/>
                  <a:gd name="connsiteY1" fmla="*/ 300010 h 312727"/>
                  <a:gd name="connsiteX2" fmla="*/ 219974 w 1091242"/>
                  <a:gd name="connsiteY2" fmla="*/ 218060 h 312727"/>
                  <a:gd name="connsiteX3" fmla="*/ 254479 w 1091242"/>
                  <a:gd name="connsiteY3" fmla="*/ 92976 h 312727"/>
                  <a:gd name="connsiteX4" fmla="*/ 327804 w 1091242"/>
                  <a:gd name="connsiteY4" fmla="*/ 11025 h 312727"/>
                  <a:gd name="connsiteX5" fmla="*/ 508959 w 1091242"/>
                  <a:gd name="connsiteY5" fmla="*/ 6712 h 312727"/>
                  <a:gd name="connsiteX6" fmla="*/ 685800 w 1091242"/>
                  <a:gd name="connsiteY6" fmla="*/ 6712 h 312727"/>
                  <a:gd name="connsiteX7" fmla="*/ 765594 w 1091242"/>
                  <a:gd name="connsiteY7" fmla="*/ 95133 h 312727"/>
                  <a:gd name="connsiteX8" fmla="*/ 810883 w 1091242"/>
                  <a:gd name="connsiteY8" fmla="*/ 269818 h 312727"/>
                  <a:gd name="connsiteX9" fmla="*/ 955376 w 1091242"/>
                  <a:gd name="connsiteY9" fmla="*/ 306480 h 312727"/>
                  <a:gd name="connsiteX10" fmla="*/ 1091242 w 1091242"/>
                  <a:gd name="connsiteY10" fmla="*/ 306480 h 312727"/>
                  <a:gd name="connsiteX0" fmla="*/ 0 w 1091242"/>
                  <a:gd name="connsiteY0" fmla="*/ 306480 h 311534"/>
                  <a:gd name="connsiteX1" fmla="*/ 118612 w 1091242"/>
                  <a:gd name="connsiteY1" fmla="*/ 300010 h 311534"/>
                  <a:gd name="connsiteX2" fmla="*/ 219974 w 1091242"/>
                  <a:gd name="connsiteY2" fmla="*/ 218060 h 311534"/>
                  <a:gd name="connsiteX3" fmla="*/ 254479 w 1091242"/>
                  <a:gd name="connsiteY3" fmla="*/ 92976 h 311534"/>
                  <a:gd name="connsiteX4" fmla="*/ 327804 w 1091242"/>
                  <a:gd name="connsiteY4" fmla="*/ 11025 h 311534"/>
                  <a:gd name="connsiteX5" fmla="*/ 508959 w 1091242"/>
                  <a:gd name="connsiteY5" fmla="*/ 6712 h 311534"/>
                  <a:gd name="connsiteX6" fmla="*/ 685800 w 1091242"/>
                  <a:gd name="connsiteY6" fmla="*/ 6712 h 311534"/>
                  <a:gd name="connsiteX7" fmla="*/ 765594 w 1091242"/>
                  <a:gd name="connsiteY7" fmla="*/ 95133 h 311534"/>
                  <a:gd name="connsiteX8" fmla="*/ 810883 w 1091242"/>
                  <a:gd name="connsiteY8" fmla="*/ 269818 h 311534"/>
                  <a:gd name="connsiteX9" fmla="*/ 955376 w 1091242"/>
                  <a:gd name="connsiteY9" fmla="*/ 306480 h 311534"/>
                  <a:gd name="connsiteX10" fmla="*/ 1091242 w 1091242"/>
                  <a:gd name="connsiteY10" fmla="*/ 306480 h 311534"/>
                  <a:gd name="connsiteX0" fmla="*/ 0 w 1091242"/>
                  <a:gd name="connsiteY0" fmla="*/ 306480 h 310007"/>
                  <a:gd name="connsiteX1" fmla="*/ 109986 w 1091242"/>
                  <a:gd name="connsiteY1" fmla="*/ 278444 h 310007"/>
                  <a:gd name="connsiteX2" fmla="*/ 219974 w 1091242"/>
                  <a:gd name="connsiteY2" fmla="*/ 218060 h 310007"/>
                  <a:gd name="connsiteX3" fmla="*/ 254479 w 1091242"/>
                  <a:gd name="connsiteY3" fmla="*/ 92976 h 310007"/>
                  <a:gd name="connsiteX4" fmla="*/ 327804 w 1091242"/>
                  <a:gd name="connsiteY4" fmla="*/ 11025 h 310007"/>
                  <a:gd name="connsiteX5" fmla="*/ 508959 w 1091242"/>
                  <a:gd name="connsiteY5" fmla="*/ 6712 h 310007"/>
                  <a:gd name="connsiteX6" fmla="*/ 685800 w 1091242"/>
                  <a:gd name="connsiteY6" fmla="*/ 6712 h 310007"/>
                  <a:gd name="connsiteX7" fmla="*/ 765594 w 1091242"/>
                  <a:gd name="connsiteY7" fmla="*/ 95133 h 310007"/>
                  <a:gd name="connsiteX8" fmla="*/ 810883 w 1091242"/>
                  <a:gd name="connsiteY8" fmla="*/ 269818 h 310007"/>
                  <a:gd name="connsiteX9" fmla="*/ 955376 w 1091242"/>
                  <a:gd name="connsiteY9" fmla="*/ 306480 h 310007"/>
                  <a:gd name="connsiteX10" fmla="*/ 1091242 w 1091242"/>
                  <a:gd name="connsiteY10" fmla="*/ 306480 h 310007"/>
                  <a:gd name="connsiteX0" fmla="*/ 0 w 1091242"/>
                  <a:gd name="connsiteY0" fmla="*/ 297854 h 310007"/>
                  <a:gd name="connsiteX1" fmla="*/ 109986 w 1091242"/>
                  <a:gd name="connsiteY1" fmla="*/ 278444 h 310007"/>
                  <a:gd name="connsiteX2" fmla="*/ 219974 w 1091242"/>
                  <a:gd name="connsiteY2" fmla="*/ 218060 h 310007"/>
                  <a:gd name="connsiteX3" fmla="*/ 254479 w 1091242"/>
                  <a:gd name="connsiteY3" fmla="*/ 92976 h 310007"/>
                  <a:gd name="connsiteX4" fmla="*/ 327804 w 1091242"/>
                  <a:gd name="connsiteY4" fmla="*/ 11025 h 310007"/>
                  <a:gd name="connsiteX5" fmla="*/ 508959 w 1091242"/>
                  <a:gd name="connsiteY5" fmla="*/ 6712 h 310007"/>
                  <a:gd name="connsiteX6" fmla="*/ 685800 w 1091242"/>
                  <a:gd name="connsiteY6" fmla="*/ 6712 h 310007"/>
                  <a:gd name="connsiteX7" fmla="*/ 765594 w 1091242"/>
                  <a:gd name="connsiteY7" fmla="*/ 95133 h 310007"/>
                  <a:gd name="connsiteX8" fmla="*/ 810883 w 1091242"/>
                  <a:gd name="connsiteY8" fmla="*/ 269818 h 310007"/>
                  <a:gd name="connsiteX9" fmla="*/ 955376 w 1091242"/>
                  <a:gd name="connsiteY9" fmla="*/ 306480 h 310007"/>
                  <a:gd name="connsiteX10" fmla="*/ 1091242 w 1091242"/>
                  <a:gd name="connsiteY10" fmla="*/ 306480 h 310007"/>
                  <a:gd name="connsiteX0" fmla="*/ 0 w 1091242"/>
                  <a:gd name="connsiteY0" fmla="*/ 297854 h 310007"/>
                  <a:gd name="connsiteX1" fmla="*/ 109986 w 1091242"/>
                  <a:gd name="connsiteY1" fmla="*/ 278444 h 310007"/>
                  <a:gd name="connsiteX2" fmla="*/ 219974 w 1091242"/>
                  <a:gd name="connsiteY2" fmla="*/ 218060 h 310007"/>
                  <a:gd name="connsiteX3" fmla="*/ 254479 w 1091242"/>
                  <a:gd name="connsiteY3" fmla="*/ 92976 h 310007"/>
                  <a:gd name="connsiteX4" fmla="*/ 327804 w 1091242"/>
                  <a:gd name="connsiteY4" fmla="*/ 11025 h 310007"/>
                  <a:gd name="connsiteX5" fmla="*/ 508959 w 1091242"/>
                  <a:gd name="connsiteY5" fmla="*/ 6712 h 310007"/>
                  <a:gd name="connsiteX6" fmla="*/ 685800 w 1091242"/>
                  <a:gd name="connsiteY6" fmla="*/ 6712 h 310007"/>
                  <a:gd name="connsiteX7" fmla="*/ 765594 w 1091242"/>
                  <a:gd name="connsiteY7" fmla="*/ 95133 h 310007"/>
                  <a:gd name="connsiteX8" fmla="*/ 810883 w 1091242"/>
                  <a:gd name="connsiteY8" fmla="*/ 269818 h 310007"/>
                  <a:gd name="connsiteX9" fmla="*/ 955376 w 1091242"/>
                  <a:gd name="connsiteY9" fmla="*/ 306480 h 310007"/>
                  <a:gd name="connsiteX10" fmla="*/ 1091242 w 1091242"/>
                  <a:gd name="connsiteY10" fmla="*/ 306480 h 310007"/>
                  <a:gd name="connsiteX0" fmla="*/ 0 w 1082616"/>
                  <a:gd name="connsiteY0" fmla="*/ 310794 h 310794"/>
                  <a:gd name="connsiteX1" fmla="*/ 101360 w 1082616"/>
                  <a:gd name="connsiteY1" fmla="*/ 278444 h 310794"/>
                  <a:gd name="connsiteX2" fmla="*/ 211348 w 1082616"/>
                  <a:gd name="connsiteY2" fmla="*/ 218060 h 310794"/>
                  <a:gd name="connsiteX3" fmla="*/ 245853 w 1082616"/>
                  <a:gd name="connsiteY3" fmla="*/ 92976 h 310794"/>
                  <a:gd name="connsiteX4" fmla="*/ 319178 w 1082616"/>
                  <a:gd name="connsiteY4" fmla="*/ 11025 h 310794"/>
                  <a:gd name="connsiteX5" fmla="*/ 500333 w 1082616"/>
                  <a:gd name="connsiteY5" fmla="*/ 6712 h 310794"/>
                  <a:gd name="connsiteX6" fmla="*/ 677174 w 1082616"/>
                  <a:gd name="connsiteY6" fmla="*/ 6712 h 310794"/>
                  <a:gd name="connsiteX7" fmla="*/ 756968 w 1082616"/>
                  <a:gd name="connsiteY7" fmla="*/ 95133 h 310794"/>
                  <a:gd name="connsiteX8" fmla="*/ 802257 w 1082616"/>
                  <a:gd name="connsiteY8" fmla="*/ 269818 h 310794"/>
                  <a:gd name="connsiteX9" fmla="*/ 946750 w 1082616"/>
                  <a:gd name="connsiteY9" fmla="*/ 306480 h 310794"/>
                  <a:gd name="connsiteX10" fmla="*/ 1082616 w 1082616"/>
                  <a:gd name="connsiteY10" fmla="*/ 306480 h 310794"/>
                  <a:gd name="connsiteX0" fmla="*/ 0 w 1082616"/>
                  <a:gd name="connsiteY0" fmla="*/ 310794 h 311063"/>
                  <a:gd name="connsiteX1" fmla="*/ 120769 w 1082616"/>
                  <a:gd name="connsiteY1" fmla="*/ 300010 h 311063"/>
                  <a:gd name="connsiteX2" fmla="*/ 211348 w 1082616"/>
                  <a:gd name="connsiteY2" fmla="*/ 218060 h 311063"/>
                  <a:gd name="connsiteX3" fmla="*/ 245853 w 1082616"/>
                  <a:gd name="connsiteY3" fmla="*/ 92976 h 311063"/>
                  <a:gd name="connsiteX4" fmla="*/ 319178 w 1082616"/>
                  <a:gd name="connsiteY4" fmla="*/ 11025 h 311063"/>
                  <a:gd name="connsiteX5" fmla="*/ 500333 w 1082616"/>
                  <a:gd name="connsiteY5" fmla="*/ 6712 h 311063"/>
                  <a:gd name="connsiteX6" fmla="*/ 677174 w 1082616"/>
                  <a:gd name="connsiteY6" fmla="*/ 6712 h 311063"/>
                  <a:gd name="connsiteX7" fmla="*/ 756968 w 1082616"/>
                  <a:gd name="connsiteY7" fmla="*/ 95133 h 311063"/>
                  <a:gd name="connsiteX8" fmla="*/ 802257 w 1082616"/>
                  <a:gd name="connsiteY8" fmla="*/ 269818 h 311063"/>
                  <a:gd name="connsiteX9" fmla="*/ 946750 w 1082616"/>
                  <a:gd name="connsiteY9" fmla="*/ 306480 h 311063"/>
                  <a:gd name="connsiteX10" fmla="*/ 1082616 w 1082616"/>
                  <a:gd name="connsiteY10" fmla="*/ 306480 h 311063"/>
                  <a:gd name="connsiteX0" fmla="*/ 0 w 1082616"/>
                  <a:gd name="connsiteY0" fmla="*/ 310794 h 310794"/>
                  <a:gd name="connsiteX1" fmla="*/ 116456 w 1082616"/>
                  <a:gd name="connsiteY1" fmla="*/ 293540 h 310794"/>
                  <a:gd name="connsiteX2" fmla="*/ 211348 w 1082616"/>
                  <a:gd name="connsiteY2" fmla="*/ 218060 h 310794"/>
                  <a:gd name="connsiteX3" fmla="*/ 245853 w 1082616"/>
                  <a:gd name="connsiteY3" fmla="*/ 92976 h 310794"/>
                  <a:gd name="connsiteX4" fmla="*/ 319178 w 1082616"/>
                  <a:gd name="connsiteY4" fmla="*/ 11025 h 310794"/>
                  <a:gd name="connsiteX5" fmla="*/ 500333 w 1082616"/>
                  <a:gd name="connsiteY5" fmla="*/ 6712 h 310794"/>
                  <a:gd name="connsiteX6" fmla="*/ 677174 w 1082616"/>
                  <a:gd name="connsiteY6" fmla="*/ 6712 h 310794"/>
                  <a:gd name="connsiteX7" fmla="*/ 756968 w 1082616"/>
                  <a:gd name="connsiteY7" fmla="*/ 95133 h 310794"/>
                  <a:gd name="connsiteX8" fmla="*/ 802257 w 1082616"/>
                  <a:gd name="connsiteY8" fmla="*/ 269818 h 310794"/>
                  <a:gd name="connsiteX9" fmla="*/ 946750 w 1082616"/>
                  <a:gd name="connsiteY9" fmla="*/ 306480 h 310794"/>
                  <a:gd name="connsiteX10" fmla="*/ 1082616 w 1082616"/>
                  <a:gd name="connsiteY10" fmla="*/ 306480 h 310794"/>
                  <a:gd name="connsiteX0" fmla="*/ 0 w 1082616"/>
                  <a:gd name="connsiteY0" fmla="*/ 314748 h 314748"/>
                  <a:gd name="connsiteX1" fmla="*/ 116456 w 1082616"/>
                  <a:gd name="connsiteY1" fmla="*/ 297494 h 314748"/>
                  <a:gd name="connsiteX2" fmla="*/ 211348 w 1082616"/>
                  <a:gd name="connsiteY2" fmla="*/ 222014 h 314748"/>
                  <a:gd name="connsiteX3" fmla="*/ 245853 w 1082616"/>
                  <a:gd name="connsiteY3" fmla="*/ 96930 h 314748"/>
                  <a:gd name="connsiteX4" fmla="*/ 319178 w 1082616"/>
                  <a:gd name="connsiteY4" fmla="*/ 14979 h 314748"/>
                  <a:gd name="connsiteX5" fmla="*/ 500333 w 1082616"/>
                  <a:gd name="connsiteY5" fmla="*/ 2040 h 314748"/>
                  <a:gd name="connsiteX6" fmla="*/ 677174 w 1082616"/>
                  <a:gd name="connsiteY6" fmla="*/ 10666 h 314748"/>
                  <a:gd name="connsiteX7" fmla="*/ 756968 w 1082616"/>
                  <a:gd name="connsiteY7" fmla="*/ 99087 h 314748"/>
                  <a:gd name="connsiteX8" fmla="*/ 802257 w 1082616"/>
                  <a:gd name="connsiteY8" fmla="*/ 273772 h 314748"/>
                  <a:gd name="connsiteX9" fmla="*/ 946750 w 1082616"/>
                  <a:gd name="connsiteY9" fmla="*/ 310434 h 314748"/>
                  <a:gd name="connsiteX10" fmla="*/ 1082616 w 1082616"/>
                  <a:gd name="connsiteY10" fmla="*/ 310434 h 31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2616" h="314748">
                    <a:moveTo>
                      <a:pt x="0" y="314748"/>
                    </a:moveTo>
                    <a:cubicBezTo>
                      <a:pt x="53916" y="313849"/>
                      <a:pt x="81231" y="312950"/>
                      <a:pt x="116456" y="297494"/>
                    </a:cubicBezTo>
                    <a:cubicBezTo>
                      <a:pt x="151681" y="282038"/>
                      <a:pt x="189782" y="255441"/>
                      <a:pt x="211348" y="222014"/>
                    </a:cubicBezTo>
                    <a:cubicBezTo>
                      <a:pt x="232914" y="188587"/>
                      <a:pt x="227881" y="131436"/>
                      <a:pt x="245853" y="96930"/>
                    </a:cubicBezTo>
                    <a:cubicBezTo>
                      <a:pt x="263825" y="62424"/>
                      <a:pt x="276765" y="30794"/>
                      <a:pt x="319178" y="14979"/>
                    </a:cubicBezTo>
                    <a:cubicBezTo>
                      <a:pt x="361591" y="-836"/>
                      <a:pt x="440667" y="2759"/>
                      <a:pt x="500333" y="2040"/>
                    </a:cubicBezTo>
                    <a:cubicBezTo>
                      <a:pt x="559999" y="1321"/>
                      <a:pt x="634402" y="-5508"/>
                      <a:pt x="677174" y="10666"/>
                    </a:cubicBezTo>
                    <a:cubicBezTo>
                      <a:pt x="719946" y="26840"/>
                      <a:pt x="736121" y="55236"/>
                      <a:pt x="756968" y="99087"/>
                    </a:cubicBezTo>
                    <a:cubicBezTo>
                      <a:pt x="777815" y="142938"/>
                      <a:pt x="770627" y="238547"/>
                      <a:pt x="802257" y="273772"/>
                    </a:cubicBezTo>
                    <a:cubicBezTo>
                      <a:pt x="833887" y="308996"/>
                      <a:pt x="900024" y="304324"/>
                      <a:pt x="946750" y="310434"/>
                    </a:cubicBezTo>
                    <a:cubicBezTo>
                      <a:pt x="993476" y="316544"/>
                      <a:pt x="1038046" y="313489"/>
                      <a:pt x="1082616" y="310434"/>
                    </a:cubicBezTo>
                  </a:path>
                </a:pathLst>
              </a:custGeom>
              <a:ln w="38100" cap="sq">
                <a:solidFill>
                  <a:schemeClr val="bg1"/>
                </a:solidFill>
                <a:prstDash val="solid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18CAACC-46E6-4DF7-4EA6-E5EEB0D009E0}"/>
              </a:ext>
            </a:extLst>
          </p:cNvPr>
          <p:cNvGrpSpPr/>
          <p:nvPr/>
        </p:nvGrpSpPr>
        <p:grpSpPr>
          <a:xfrm>
            <a:off x="2711219" y="5438142"/>
            <a:ext cx="1281798" cy="387947"/>
            <a:chOff x="4376878" y="2914619"/>
            <a:chExt cx="1281798" cy="38794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2856B01-C4E9-2340-430C-0E8735FD452A}"/>
                </a:ext>
              </a:extLst>
            </p:cNvPr>
            <p:cNvSpPr txBox="1"/>
            <p:nvPr/>
          </p:nvSpPr>
          <p:spPr>
            <a:xfrm>
              <a:off x="5298523" y="2964012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A210EAE-5A4F-0A2C-EB90-C0838D1CC81A}"/>
                </a:ext>
              </a:extLst>
            </p:cNvPr>
            <p:cNvSpPr/>
            <p:nvPr/>
          </p:nvSpPr>
          <p:spPr>
            <a:xfrm>
              <a:off x="4376878" y="2914619"/>
              <a:ext cx="921813" cy="267998"/>
            </a:xfrm>
            <a:custGeom>
              <a:avLst/>
              <a:gdLst>
                <a:gd name="connsiteX0" fmla="*/ 0 w 1091242"/>
                <a:gd name="connsiteY0" fmla="*/ 306480 h 319388"/>
                <a:gd name="connsiteX1" fmla="*/ 161745 w 1091242"/>
                <a:gd name="connsiteY1" fmla="*/ 312950 h 319388"/>
                <a:gd name="connsiteX2" fmla="*/ 245853 w 1091242"/>
                <a:gd name="connsiteY2" fmla="*/ 226686 h 319388"/>
                <a:gd name="connsiteX3" fmla="*/ 254479 w 1091242"/>
                <a:gd name="connsiteY3" fmla="*/ 92976 h 319388"/>
                <a:gd name="connsiteX4" fmla="*/ 327804 w 1091242"/>
                <a:gd name="connsiteY4" fmla="*/ 11025 h 319388"/>
                <a:gd name="connsiteX5" fmla="*/ 508959 w 1091242"/>
                <a:gd name="connsiteY5" fmla="*/ 6712 h 319388"/>
                <a:gd name="connsiteX6" fmla="*/ 685800 w 1091242"/>
                <a:gd name="connsiteY6" fmla="*/ 6712 h 319388"/>
                <a:gd name="connsiteX7" fmla="*/ 765594 w 1091242"/>
                <a:gd name="connsiteY7" fmla="*/ 95133 h 319388"/>
                <a:gd name="connsiteX8" fmla="*/ 810883 w 1091242"/>
                <a:gd name="connsiteY8" fmla="*/ 269818 h 319388"/>
                <a:gd name="connsiteX9" fmla="*/ 955376 w 1091242"/>
                <a:gd name="connsiteY9" fmla="*/ 306480 h 319388"/>
                <a:gd name="connsiteX10" fmla="*/ 1091242 w 1091242"/>
                <a:gd name="connsiteY10" fmla="*/ 306480 h 319388"/>
                <a:gd name="connsiteX0" fmla="*/ 0 w 1091242"/>
                <a:gd name="connsiteY0" fmla="*/ 306480 h 313127"/>
                <a:gd name="connsiteX1" fmla="*/ 125082 w 1091242"/>
                <a:gd name="connsiteY1" fmla="*/ 302167 h 313127"/>
                <a:gd name="connsiteX2" fmla="*/ 245853 w 1091242"/>
                <a:gd name="connsiteY2" fmla="*/ 226686 h 313127"/>
                <a:gd name="connsiteX3" fmla="*/ 254479 w 1091242"/>
                <a:gd name="connsiteY3" fmla="*/ 92976 h 313127"/>
                <a:gd name="connsiteX4" fmla="*/ 327804 w 1091242"/>
                <a:gd name="connsiteY4" fmla="*/ 11025 h 313127"/>
                <a:gd name="connsiteX5" fmla="*/ 508959 w 1091242"/>
                <a:gd name="connsiteY5" fmla="*/ 6712 h 313127"/>
                <a:gd name="connsiteX6" fmla="*/ 685800 w 1091242"/>
                <a:gd name="connsiteY6" fmla="*/ 6712 h 313127"/>
                <a:gd name="connsiteX7" fmla="*/ 765594 w 1091242"/>
                <a:gd name="connsiteY7" fmla="*/ 95133 h 313127"/>
                <a:gd name="connsiteX8" fmla="*/ 810883 w 1091242"/>
                <a:gd name="connsiteY8" fmla="*/ 269818 h 313127"/>
                <a:gd name="connsiteX9" fmla="*/ 955376 w 1091242"/>
                <a:gd name="connsiteY9" fmla="*/ 306480 h 313127"/>
                <a:gd name="connsiteX10" fmla="*/ 1091242 w 1091242"/>
                <a:gd name="connsiteY10" fmla="*/ 306480 h 313127"/>
                <a:gd name="connsiteX0" fmla="*/ 0 w 1091242"/>
                <a:gd name="connsiteY0" fmla="*/ 306480 h 313610"/>
                <a:gd name="connsiteX1" fmla="*/ 125082 w 1091242"/>
                <a:gd name="connsiteY1" fmla="*/ 302167 h 313610"/>
                <a:gd name="connsiteX2" fmla="*/ 219974 w 1091242"/>
                <a:gd name="connsiteY2" fmla="*/ 218060 h 313610"/>
                <a:gd name="connsiteX3" fmla="*/ 254479 w 1091242"/>
                <a:gd name="connsiteY3" fmla="*/ 92976 h 313610"/>
                <a:gd name="connsiteX4" fmla="*/ 327804 w 1091242"/>
                <a:gd name="connsiteY4" fmla="*/ 11025 h 313610"/>
                <a:gd name="connsiteX5" fmla="*/ 508959 w 1091242"/>
                <a:gd name="connsiteY5" fmla="*/ 6712 h 313610"/>
                <a:gd name="connsiteX6" fmla="*/ 685800 w 1091242"/>
                <a:gd name="connsiteY6" fmla="*/ 6712 h 313610"/>
                <a:gd name="connsiteX7" fmla="*/ 765594 w 1091242"/>
                <a:gd name="connsiteY7" fmla="*/ 95133 h 313610"/>
                <a:gd name="connsiteX8" fmla="*/ 810883 w 1091242"/>
                <a:gd name="connsiteY8" fmla="*/ 269818 h 313610"/>
                <a:gd name="connsiteX9" fmla="*/ 955376 w 1091242"/>
                <a:gd name="connsiteY9" fmla="*/ 306480 h 313610"/>
                <a:gd name="connsiteX10" fmla="*/ 1091242 w 1091242"/>
                <a:gd name="connsiteY10" fmla="*/ 306480 h 313610"/>
                <a:gd name="connsiteX0" fmla="*/ 0 w 1091242"/>
                <a:gd name="connsiteY0" fmla="*/ 306480 h 313610"/>
                <a:gd name="connsiteX1" fmla="*/ 125082 w 1091242"/>
                <a:gd name="connsiteY1" fmla="*/ 302167 h 313610"/>
                <a:gd name="connsiteX2" fmla="*/ 219974 w 1091242"/>
                <a:gd name="connsiteY2" fmla="*/ 218060 h 313610"/>
                <a:gd name="connsiteX3" fmla="*/ 254479 w 1091242"/>
                <a:gd name="connsiteY3" fmla="*/ 92976 h 313610"/>
                <a:gd name="connsiteX4" fmla="*/ 327804 w 1091242"/>
                <a:gd name="connsiteY4" fmla="*/ 11025 h 313610"/>
                <a:gd name="connsiteX5" fmla="*/ 508959 w 1091242"/>
                <a:gd name="connsiteY5" fmla="*/ 6712 h 313610"/>
                <a:gd name="connsiteX6" fmla="*/ 685800 w 1091242"/>
                <a:gd name="connsiteY6" fmla="*/ 6712 h 313610"/>
                <a:gd name="connsiteX7" fmla="*/ 765594 w 1091242"/>
                <a:gd name="connsiteY7" fmla="*/ 95133 h 313610"/>
                <a:gd name="connsiteX8" fmla="*/ 810883 w 1091242"/>
                <a:gd name="connsiteY8" fmla="*/ 269818 h 313610"/>
                <a:gd name="connsiteX9" fmla="*/ 955376 w 1091242"/>
                <a:gd name="connsiteY9" fmla="*/ 306480 h 313610"/>
                <a:gd name="connsiteX10" fmla="*/ 1091242 w 1091242"/>
                <a:gd name="connsiteY10" fmla="*/ 306480 h 313610"/>
                <a:gd name="connsiteX0" fmla="*/ 0 w 1091242"/>
                <a:gd name="connsiteY0" fmla="*/ 306480 h 312727"/>
                <a:gd name="connsiteX1" fmla="*/ 118612 w 1091242"/>
                <a:gd name="connsiteY1" fmla="*/ 300010 h 312727"/>
                <a:gd name="connsiteX2" fmla="*/ 219974 w 1091242"/>
                <a:gd name="connsiteY2" fmla="*/ 218060 h 312727"/>
                <a:gd name="connsiteX3" fmla="*/ 254479 w 1091242"/>
                <a:gd name="connsiteY3" fmla="*/ 92976 h 312727"/>
                <a:gd name="connsiteX4" fmla="*/ 327804 w 1091242"/>
                <a:gd name="connsiteY4" fmla="*/ 11025 h 312727"/>
                <a:gd name="connsiteX5" fmla="*/ 508959 w 1091242"/>
                <a:gd name="connsiteY5" fmla="*/ 6712 h 312727"/>
                <a:gd name="connsiteX6" fmla="*/ 685800 w 1091242"/>
                <a:gd name="connsiteY6" fmla="*/ 6712 h 312727"/>
                <a:gd name="connsiteX7" fmla="*/ 765594 w 1091242"/>
                <a:gd name="connsiteY7" fmla="*/ 95133 h 312727"/>
                <a:gd name="connsiteX8" fmla="*/ 810883 w 1091242"/>
                <a:gd name="connsiteY8" fmla="*/ 269818 h 312727"/>
                <a:gd name="connsiteX9" fmla="*/ 955376 w 1091242"/>
                <a:gd name="connsiteY9" fmla="*/ 306480 h 312727"/>
                <a:gd name="connsiteX10" fmla="*/ 1091242 w 1091242"/>
                <a:gd name="connsiteY10" fmla="*/ 306480 h 312727"/>
                <a:gd name="connsiteX0" fmla="*/ 0 w 1091242"/>
                <a:gd name="connsiteY0" fmla="*/ 306480 h 311534"/>
                <a:gd name="connsiteX1" fmla="*/ 118612 w 1091242"/>
                <a:gd name="connsiteY1" fmla="*/ 300010 h 311534"/>
                <a:gd name="connsiteX2" fmla="*/ 219974 w 1091242"/>
                <a:gd name="connsiteY2" fmla="*/ 218060 h 311534"/>
                <a:gd name="connsiteX3" fmla="*/ 254479 w 1091242"/>
                <a:gd name="connsiteY3" fmla="*/ 92976 h 311534"/>
                <a:gd name="connsiteX4" fmla="*/ 327804 w 1091242"/>
                <a:gd name="connsiteY4" fmla="*/ 11025 h 311534"/>
                <a:gd name="connsiteX5" fmla="*/ 508959 w 1091242"/>
                <a:gd name="connsiteY5" fmla="*/ 6712 h 311534"/>
                <a:gd name="connsiteX6" fmla="*/ 685800 w 1091242"/>
                <a:gd name="connsiteY6" fmla="*/ 6712 h 311534"/>
                <a:gd name="connsiteX7" fmla="*/ 765594 w 1091242"/>
                <a:gd name="connsiteY7" fmla="*/ 95133 h 311534"/>
                <a:gd name="connsiteX8" fmla="*/ 810883 w 1091242"/>
                <a:gd name="connsiteY8" fmla="*/ 269818 h 311534"/>
                <a:gd name="connsiteX9" fmla="*/ 955376 w 1091242"/>
                <a:gd name="connsiteY9" fmla="*/ 306480 h 311534"/>
                <a:gd name="connsiteX10" fmla="*/ 1091242 w 1091242"/>
                <a:gd name="connsiteY10" fmla="*/ 306480 h 311534"/>
                <a:gd name="connsiteX0" fmla="*/ 0 w 1091242"/>
                <a:gd name="connsiteY0" fmla="*/ 306480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91242"/>
                <a:gd name="connsiteY0" fmla="*/ 297854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91242"/>
                <a:gd name="connsiteY0" fmla="*/ 297854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82616"/>
                <a:gd name="connsiteY0" fmla="*/ 310794 h 310794"/>
                <a:gd name="connsiteX1" fmla="*/ 101360 w 1082616"/>
                <a:gd name="connsiteY1" fmla="*/ 278444 h 310794"/>
                <a:gd name="connsiteX2" fmla="*/ 211348 w 1082616"/>
                <a:gd name="connsiteY2" fmla="*/ 218060 h 310794"/>
                <a:gd name="connsiteX3" fmla="*/ 245853 w 1082616"/>
                <a:gd name="connsiteY3" fmla="*/ 92976 h 310794"/>
                <a:gd name="connsiteX4" fmla="*/ 319178 w 1082616"/>
                <a:gd name="connsiteY4" fmla="*/ 11025 h 310794"/>
                <a:gd name="connsiteX5" fmla="*/ 500333 w 1082616"/>
                <a:gd name="connsiteY5" fmla="*/ 6712 h 310794"/>
                <a:gd name="connsiteX6" fmla="*/ 677174 w 1082616"/>
                <a:gd name="connsiteY6" fmla="*/ 6712 h 310794"/>
                <a:gd name="connsiteX7" fmla="*/ 756968 w 1082616"/>
                <a:gd name="connsiteY7" fmla="*/ 95133 h 310794"/>
                <a:gd name="connsiteX8" fmla="*/ 802257 w 1082616"/>
                <a:gd name="connsiteY8" fmla="*/ 269818 h 310794"/>
                <a:gd name="connsiteX9" fmla="*/ 946750 w 1082616"/>
                <a:gd name="connsiteY9" fmla="*/ 306480 h 310794"/>
                <a:gd name="connsiteX10" fmla="*/ 1082616 w 1082616"/>
                <a:gd name="connsiteY10" fmla="*/ 306480 h 310794"/>
                <a:gd name="connsiteX0" fmla="*/ 0 w 1082616"/>
                <a:gd name="connsiteY0" fmla="*/ 310794 h 311063"/>
                <a:gd name="connsiteX1" fmla="*/ 120769 w 1082616"/>
                <a:gd name="connsiteY1" fmla="*/ 300010 h 311063"/>
                <a:gd name="connsiteX2" fmla="*/ 211348 w 1082616"/>
                <a:gd name="connsiteY2" fmla="*/ 218060 h 311063"/>
                <a:gd name="connsiteX3" fmla="*/ 245853 w 1082616"/>
                <a:gd name="connsiteY3" fmla="*/ 92976 h 311063"/>
                <a:gd name="connsiteX4" fmla="*/ 319178 w 1082616"/>
                <a:gd name="connsiteY4" fmla="*/ 11025 h 311063"/>
                <a:gd name="connsiteX5" fmla="*/ 500333 w 1082616"/>
                <a:gd name="connsiteY5" fmla="*/ 6712 h 311063"/>
                <a:gd name="connsiteX6" fmla="*/ 677174 w 1082616"/>
                <a:gd name="connsiteY6" fmla="*/ 6712 h 311063"/>
                <a:gd name="connsiteX7" fmla="*/ 756968 w 1082616"/>
                <a:gd name="connsiteY7" fmla="*/ 95133 h 311063"/>
                <a:gd name="connsiteX8" fmla="*/ 802257 w 1082616"/>
                <a:gd name="connsiteY8" fmla="*/ 269818 h 311063"/>
                <a:gd name="connsiteX9" fmla="*/ 946750 w 1082616"/>
                <a:gd name="connsiteY9" fmla="*/ 306480 h 311063"/>
                <a:gd name="connsiteX10" fmla="*/ 1082616 w 1082616"/>
                <a:gd name="connsiteY10" fmla="*/ 306480 h 311063"/>
                <a:gd name="connsiteX0" fmla="*/ 0 w 1082616"/>
                <a:gd name="connsiteY0" fmla="*/ 310794 h 310794"/>
                <a:gd name="connsiteX1" fmla="*/ 116456 w 1082616"/>
                <a:gd name="connsiteY1" fmla="*/ 293540 h 310794"/>
                <a:gd name="connsiteX2" fmla="*/ 211348 w 1082616"/>
                <a:gd name="connsiteY2" fmla="*/ 218060 h 310794"/>
                <a:gd name="connsiteX3" fmla="*/ 245853 w 1082616"/>
                <a:gd name="connsiteY3" fmla="*/ 92976 h 310794"/>
                <a:gd name="connsiteX4" fmla="*/ 319178 w 1082616"/>
                <a:gd name="connsiteY4" fmla="*/ 11025 h 310794"/>
                <a:gd name="connsiteX5" fmla="*/ 500333 w 1082616"/>
                <a:gd name="connsiteY5" fmla="*/ 6712 h 310794"/>
                <a:gd name="connsiteX6" fmla="*/ 677174 w 1082616"/>
                <a:gd name="connsiteY6" fmla="*/ 6712 h 310794"/>
                <a:gd name="connsiteX7" fmla="*/ 756968 w 1082616"/>
                <a:gd name="connsiteY7" fmla="*/ 95133 h 310794"/>
                <a:gd name="connsiteX8" fmla="*/ 802257 w 1082616"/>
                <a:gd name="connsiteY8" fmla="*/ 269818 h 310794"/>
                <a:gd name="connsiteX9" fmla="*/ 946750 w 1082616"/>
                <a:gd name="connsiteY9" fmla="*/ 306480 h 310794"/>
                <a:gd name="connsiteX10" fmla="*/ 1082616 w 1082616"/>
                <a:gd name="connsiteY10" fmla="*/ 306480 h 310794"/>
                <a:gd name="connsiteX0" fmla="*/ 0 w 1082616"/>
                <a:gd name="connsiteY0" fmla="*/ 314748 h 314748"/>
                <a:gd name="connsiteX1" fmla="*/ 116456 w 1082616"/>
                <a:gd name="connsiteY1" fmla="*/ 297494 h 314748"/>
                <a:gd name="connsiteX2" fmla="*/ 211348 w 1082616"/>
                <a:gd name="connsiteY2" fmla="*/ 222014 h 314748"/>
                <a:gd name="connsiteX3" fmla="*/ 245853 w 1082616"/>
                <a:gd name="connsiteY3" fmla="*/ 96930 h 314748"/>
                <a:gd name="connsiteX4" fmla="*/ 319178 w 1082616"/>
                <a:gd name="connsiteY4" fmla="*/ 14979 h 314748"/>
                <a:gd name="connsiteX5" fmla="*/ 500333 w 1082616"/>
                <a:gd name="connsiteY5" fmla="*/ 2040 h 314748"/>
                <a:gd name="connsiteX6" fmla="*/ 677174 w 1082616"/>
                <a:gd name="connsiteY6" fmla="*/ 10666 h 314748"/>
                <a:gd name="connsiteX7" fmla="*/ 756968 w 1082616"/>
                <a:gd name="connsiteY7" fmla="*/ 99087 h 314748"/>
                <a:gd name="connsiteX8" fmla="*/ 802257 w 1082616"/>
                <a:gd name="connsiteY8" fmla="*/ 273772 h 314748"/>
                <a:gd name="connsiteX9" fmla="*/ 946750 w 1082616"/>
                <a:gd name="connsiteY9" fmla="*/ 310434 h 314748"/>
                <a:gd name="connsiteX10" fmla="*/ 1082616 w 1082616"/>
                <a:gd name="connsiteY10" fmla="*/ 310434 h 3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616" h="314748">
                  <a:moveTo>
                    <a:pt x="0" y="314748"/>
                  </a:moveTo>
                  <a:cubicBezTo>
                    <a:pt x="53916" y="313849"/>
                    <a:pt x="81231" y="312950"/>
                    <a:pt x="116456" y="297494"/>
                  </a:cubicBezTo>
                  <a:cubicBezTo>
                    <a:pt x="151681" y="282038"/>
                    <a:pt x="189782" y="255441"/>
                    <a:pt x="211348" y="222014"/>
                  </a:cubicBezTo>
                  <a:cubicBezTo>
                    <a:pt x="232914" y="188587"/>
                    <a:pt x="227881" y="131436"/>
                    <a:pt x="245853" y="96930"/>
                  </a:cubicBezTo>
                  <a:cubicBezTo>
                    <a:pt x="263825" y="62424"/>
                    <a:pt x="276765" y="30794"/>
                    <a:pt x="319178" y="14979"/>
                  </a:cubicBezTo>
                  <a:cubicBezTo>
                    <a:pt x="361591" y="-836"/>
                    <a:pt x="440667" y="2759"/>
                    <a:pt x="500333" y="2040"/>
                  </a:cubicBezTo>
                  <a:cubicBezTo>
                    <a:pt x="559999" y="1321"/>
                    <a:pt x="634402" y="-5508"/>
                    <a:pt x="677174" y="10666"/>
                  </a:cubicBezTo>
                  <a:cubicBezTo>
                    <a:pt x="719946" y="26840"/>
                    <a:pt x="736121" y="55236"/>
                    <a:pt x="756968" y="99087"/>
                  </a:cubicBezTo>
                  <a:cubicBezTo>
                    <a:pt x="777815" y="142938"/>
                    <a:pt x="770627" y="238547"/>
                    <a:pt x="802257" y="273772"/>
                  </a:cubicBezTo>
                  <a:cubicBezTo>
                    <a:pt x="833887" y="308996"/>
                    <a:pt x="900024" y="304324"/>
                    <a:pt x="946750" y="310434"/>
                  </a:cubicBezTo>
                  <a:cubicBezTo>
                    <a:pt x="993476" y="316544"/>
                    <a:pt x="1038046" y="313489"/>
                    <a:pt x="1082616" y="310434"/>
                  </a:cubicBezTo>
                </a:path>
              </a:pathLst>
            </a:custGeom>
            <a:ln w="38100" cap="sq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14F484-5FBF-86E4-2DC1-5E9BB6841428}"/>
              </a:ext>
            </a:extLst>
          </p:cNvPr>
          <p:cNvGrpSpPr/>
          <p:nvPr/>
        </p:nvGrpSpPr>
        <p:grpSpPr>
          <a:xfrm>
            <a:off x="1490096" y="3425417"/>
            <a:ext cx="1353828" cy="389676"/>
            <a:chOff x="2705485" y="3425417"/>
            <a:chExt cx="1353828" cy="38967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530D35C-7D57-E2F9-FF67-21ADEF645E6C}"/>
                </a:ext>
              </a:extLst>
            </p:cNvPr>
            <p:cNvSpPr txBox="1"/>
            <p:nvPr/>
          </p:nvSpPr>
          <p:spPr>
            <a:xfrm>
              <a:off x="3699160" y="3476539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972F785-0637-F34E-2864-FC60D4B56351}"/>
                </a:ext>
              </a:extLst>
            </p:cNvPr>
            <p:cNvSpPr/>
            <p:nvPr/>
          </p:nvSpPr>
          <p:spPr>
            <a:xfrm>
              <a:off x="2705485" y="3425417"/>
              <a:ext cx="1004917" cy="269342"/>
            </a:xfrm>
            <a:custGeom>
              <a:avLst/>
              <a:gdLst>
                <a:gd name="connsiteX0" fmla="*/ 0 w 1179663"/>
                <a:gd name="connsiteY0" fmla="*/ 12678 h 317130"/>
                <a:gd name="connsiteX1" fmla="*/ 235070 w 1179663"/>
                <a:gd name="connsiteY1" fmla="*/ 14834 h 317130"/>
                <a:gd name="connsiteX2" fmla="*/ 308395 w 1179663"/>
                <a:gd name="connsiteY2" fmla="*/ 161483 h 317130"/>
                <a:gd name="connsiteX3" fmla="*/ 334274 w 1179663"/>
                <a:gd name="connsiteY3" fmla="*/ 267157 h 317130"/>
                <a:gd name="connsiteX4" fmla="*/ 439947 w 1179663"/>
                <a:gd name="connsiteY4" fmla="*/ 316759 h 317130"/>
                <a:gd name="connsiteX5" fmla="*/ 631885 w 1179663"/>
                <a:gd name="connsiteY5" fmla="*/ 275783 h 317130"/>
                <a:gd name="connsiteX6" fmla="*/ 685800 w 1179663"/>
                <a:gd name="connsiteY6" fmla="*/ 66593 h 317130"/>
                <a:gd name="connsiteX7" fmla="*/ 834606 w 1179663"/>
                <a:gd name="connsiteY7" fmla="*/ 12678 h 317130"/>
                <a:gd name="connsiteX8" fmla="*/ 1179663 w 1179663"/>
                <a:gd name="connsiteY8" fmla="*/ 10521 h 317130"/>
                <a:gd name="connsiteX0" fmla="*/ 0 w 1179663"/>
                <a:gd name="connsiteY0" fmla="*/ 5946 h 310398"/>
                <a:gd name="connsiteX1" fmla="*/ 248010 w 1179663"/>
                <a:gd name="connsiteY1" fmla="*/ 27512 h 310398"/>
                <a:gd name="connsiteX2" fmla="*/ 308395 w 1179663"/>
                <a:gd name="connsiteY2" fmla="*/ 154751 h 310398"/>
                <a:gd name="connsiteX3" fmla="*/ 334274 w 1179663"/>
                <a:gd name="connsiteY3" fmla="*/ 260425 h 310398"/>
                <a:gd name="connsiteX4" fmla="*/ 439947 w 1179663"/>
                <a:gd name="connsiteY4" fmla="*/ 310027 h 310398"/>
                <a:gd name="connsiteX5" fmla="*/ 631885 w 1179663"/>
                <a:gd name="connsiteY5" fmla="*/ 269051 h 310398"/>
                <a:gd name="connsiteX6" fmla="*/ 685800 w 1179663"/>
                <a:gd name="connsiteY6" fmla="*/ 59861 h 310398"/>
                <a:gd name="connsiteX7" fmla="*/ 834606 w 1179663"/>
                <a:gd name="connsiteY7" fmla="*/ 5946 h 310398"/>
                <a:gd name="connsiteX8" fmla="*/ 1179663 w 1179663"/>
                <a:gd name="connsiteY8" fmla="*/ 3789 h 310398"/>
                <a:gd name="connsiteX0" fmla="*/ 0 w 1158097"/>
                <a:gd name="connsiteY0" fmla="*/ 4327 h 313092"/>
                <a:gd name="connsiteX1" fmla="*/ 226444 w 1158097"/>
                <a:gd name="connsiteY1" fmla="*/ 30206 h 313092"/>
                <a:gd name="connsiteX2" fmla="*/ 286829 w 1158097"/>
                <a:gd name="connsiteY2" fmla="*/ 157445 h 313092"/>
                <a:gd name="connsiteX3" fmla="*/ 312708 w 1158097"/>
                <a:gd name="connsiteY3" fmla="*/ 263119 h 313092"/>
                <a:gd name="connsiteX4" fmla="*/ 418381 w 1158097"/>
                <a:gd name="connsiteY4" fmla="*/ 312721 h 313092"/>
                <a:gd name="connsiteX5" fmla="*/ 610319 w 1158097"/>
                <a:gd name="connsiteY5" fmla="*/ 271745 h 313092"/>
                <a:gd name="connsiteX6" fmla="*/ 664234 w 1158097"/>
                <a:gd name="connsiteY6" fmla="*/ 62555 h 313092"/>
                <a:gd name="connsiteX7" fmla="*/ 813040 w 1158097"/>
                <a:gd name="connsiteY7" fmla="*/ 8640 h 313092"/>
                <a:gd name="connsiteX8" fmla="*/ 1158097 w 1158097"/>
                <a:gd name="connsiteY8" fmla="*/ 6483 h 313092"/>
                <a:gd name="connsiteX0" fmla="*/ 0 w 1158097"/>
                <a:gd name="connsiteY0" fmla="*/ 1633 h 310398"/>
                <a:gd name="connsiteX1" fmla="*/ 226444 w 1158097"/>
                <a:gd name="connsiteY1" fmla="*/ 27512 h 310398"/>
                <a:gd name="connsiteX2" fmla="*/ 286829 w 1158097"/>
                <a:gd name="connsiteY2" fmla="*/ 154751 h 310398"/>
                <a:gd name="connsiteX3" fmla="*/ 312708 w 1158097"/>
                <a:gd name="connsiteY3" fmla="*/ 260425 h 310398"/>
                <a:gd name="connsiteX4" fmla="*/ 418381 w 1158097"/>
                <a:gd name="connsiteY4" fmla="*/ 310027 h 310398"/>
                <a:gd name="connsiteX5" fmla="*/ 610319 w 1158097"/>
                <a:gd name="connsiteY5" fmla="*/ 269051 h 310398"/>
                <a:gd name="connsiteX6" fmla="*/ 664234 w 1158097"/>
                <a:gd name="connsiteY6" fmla="*/ 59861 h 310398"/>
                <a:gd name="connsiteX7" fmla="*/ 813040 w 1158097"/>
                <a:gd name="connsiteY7" fmla="*/ 5946 h 310398"/>
                <a:gd name="connsiteX8" fmla="*/ 1158097 w 1158097"/>
                <a:gd name="connsiteY8" fmla="*/ 3789 h 31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097" h="310398">
                  <a:moveTo>
                    <a:pt x="0" y="1633"/>
                  </a:moveTo>
                  <a:cubicBezTo>
                    <a:pt x="100462" y="1093"/>
                    <a:pt x="178639" y="1992"/>
                    <a:pt x="226444" y="27512"/>
                  </a:cubicBezTo>
                  <a:cubicBezTo>
                    <a:pt x="274249" y="53032"/>
                    <a:pt x="272452" y="115932"/>
                    <a:pt x="286829" y="154751"/>
                  </a:cubicBezTo>
                  <a:cubicBezTo>
                    <a:pt x="301206" y="193570"/>
                    <a:pt x="290783" y="234546"/>
                    <a:pt x="312708" y="260425"/>
                  </a:cubicBezTo>
                  <a:cubicBezTo>
                    <a:pt x="334633" y="286304"/>
                    <a:pt x="368779" y="308589"/>
                    <a:pt x="418381" y="310027"/>
                  </a:cubicBezTo>
                  <a:cubicBezTo>
                    <a:pt x="467983" y="311465"/>
                    <a:pt x="569344" y="310745"/>
                    <a:pt x="610319" y="269051"/>
                  </a:cubicBezTo>
                  <a:cubicBezTo>
                    <a:pt x="651294" y="227357"/>
                    <a:pt x="630447" y="103712"/>
                    <a:pt x="664234" y="59861"/>
                  </a:cubicBezTo>
                  <a:cubicBezTo>
                    <a:pt x="698021" y="16010"/>
                    <a:pt x="730730" y="15291"/>
                    <a:pt x="813040" y="5946"/>
                  </a:cubicBezTo>
                  <a:cubicBezTo>
                    <a:pt x="895350" y="-3399"/>
                    <a:pt x="1026723" y="195"/>
                    <a:pt x="1158097" y="3789"/>
                  </a:cubicBezTo>
                </a:path>
              </a:pathLst>
            </a:custGeom>
            <a:ln w="38100" cap="sq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677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103" grpId="0"/>
      <p:bldP spid="110" grpId="0"/>
      <p:bldP spid="1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C0962DF7-2103-DD79-6BD9-02234C146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100" y="0"/>
            <a:ext cx="12192000" cy="6858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6C9C100-B59D-F71D-D81B-B7A7C5A06F26}"/>
              </a:ext>
            </a:extLst>
          </p:cNvPr>
          <p:cNvGrpSpPr/>
          <p:nvPr/>
        </p:nvGrpSpPr>
        <p:grpSpPr>
          <a:xfrm>
            <a:off x="2392396" y="3317428"/>
            <a:ext cx="1355781" cy="812001"/>
            <a:chOff x="2392396" y="3317428"/>
            <a:chExt cx="1355781" cy="81200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797522B-E0C9-ECC8-7676-9DDBBA6B00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2396" y="3634831"/>
              <a:ext cx="1355781" cy="494598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3AA918C-5052-2980-AA02-9A387EDC4D66}"/>
                    </a:ext>
                  </a:extLst>
                </p:cNvPr>
                <p:cNvSpPr txBox="1"/>
                <p:nvPr/>
              </p:nvSpPr>
              <p:spPr>
                <a:xfrm>
                  <a:off x="3110561" y="3317428"/>
                  <a:ext cx="35265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oMath>
                    </m:oMathPara>
                  </a14:m>
                  <a:endParaRPr lang="en-US" sz="2400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3AA918C-5052-2980-AA02-9A387EDC4D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0561" y="3317428"/>
                  <a:ext cx="352658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9EE32CF-A7EF-53A1-9A9C-214680B4120B}"/>
              </a:ext>
            </a:extLst>
          </p:cNvPr>
          <p:cNvSpPr/>
          <p:nvPr/>
        </p:nvSpPr>
        <p:spPr>
          <a:xfrm>
            <a:off x="6148024" y="-1773"/>
            <a:ext cx="6821678" cy="6858001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A0679-51FD-9A46-D39A-94A525A4D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C6828-AC8B-47D2-9875-54BF48CB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24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4B8D8F-D4FC-F47C-F927-6525FBBB4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Reflectance recovery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40E8E9-6E88-8574-F689-C4EBD2406197}"/>
              </a:ext>
            </a:extLst>
          </p:cNvPr>
          <p:cNvCxnSpPr>
            <a:cxnSpLocks/>
          </p:cNvCxnSpPr>
          <p:nvPr/>
        </p:nvCxnSpPr>
        <p:spPr>
          <a:xfrm>
            <a:off x="2395887" y="4141524"/>
            <a:ext cx="3594739" cy="42626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B76639-41D3-8023-520B-E8B26FED05CA}"/>
              </a:ext>
            </a:extLst>
          </p:cNvPr>
          <p:cNvCxnSpPr>
            <a:cxnSpLocks/>
          </p:cNvCxnSpPr>
          <p:nvPr/>
        </p:nvCxnSpPr>
        <p:spPr>
          <a:xfrm flipH="1" flipV="1">
            <a:off x="4166438" y="2141364"/>
            <a:ext cx="1940379" cy="233744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EAB8F5-142F-9AC8-548F-6563F7F38F3E}"/>
              </a:ext>
            </a:extLst>
          </p:cNvPr>
          <p:cNvCxnSpPr>
            <a:cxnSpLocks/>
          </p:cNvCxnSpPr>
          <p:nvPr/>
        </p:nvCxnSpPr>
        <p:spPr>
          <a:xfrm flipV="1">
            <a:off x="2381812" y="2141364"/>
            <a:ext cx="1615708" cy="196054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91D3BD5D-04D0-0744-30FB-42954C256AC7}"/>
              </a:ext>
            </a:extLst>
          </p:cNvPr>
          <p:cNvSpPr/>
          <p:nvPr/>
        </p:nvSpPr>
        <p:spPr>
          <a:xfrm flipH="1">
            <a:off x="3997520" y="1949473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976B3F-1E75-2780-2812-8963D66D9633}"/>
              </a:ext>
            </a:extLst>
          </p:cNvPr>
          <p:cNvSpPr/>
          <p:nvPr/>
        </p:nvSpPr>
        <p:spPr>
          <a:xfrm rot="1301134" flipH="1">
            <a:off x="2249939" y="4054534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2268B1E-3601-EB55-9712-A96361272ED1}"/>
              </a:ext>
            </a:extLst>
          </p:cNvPr>
          <p:cNvSpPr/>
          <p:nvPr/>
        </p:nvSpPr>
        <p:spPr>
          <a:xfrm flipH="1">
            <a:off x="6106817" y="4536160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AA34A0A-6228-DCB4-CDE8-1FBE50850AC1}"/>
                  </a:ext>
                </a:extLst>
              </p:cNvPr>
              <p:cNvSpPr txBox="1"/>
              <p:nvPr/>
            </p:nvSpPr>
            <p:spPr>
              <a:xfrm>
                <a:off x="2170856" y="4228234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AA34A0A-6228-DCB4-CDE8-1FBE50850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856" y="4228234"/>
                <a:ext cx="352658" cy="461665"/>
              </a:xfrm>
              <a:prstGeom prst="rect">
                <a:avLst/>
              </a:prstGeom>
              <a:blipFill>
                <a:blip r:embed="rId5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406C62A6-A46B-8361-F694-EC2C74116B6C}"/>
              </a:ext>
            </a:extLst>
          </p:cNvPr>
          <p:cNvGrpSpPr/>
          <p:nvPr/>
        </p:nvGrpSpPr>
        <p:grpSpPr>
          <a:xfrm>
            <a:off x="3382456" y="3027227"/>
            <a:ext cx="1654342" cy="553740"/>
            <a:chOff x="4405853" y="2883774"/>
            <a:chExt cx="1654342" cy="5537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0FB4787-4C0E-E446-4408-FBC7A82B488D}"/>
                </a:ext>
              </a:extLst>
            </p:cNvPr>
            <p:cNvSpPr/>
            <p:nvPr/>
          </p:nvSpPr>
          <p:spPr>
            <a:xfrm flipH="1">
              <a:off x="5070316" y="3283775"/>
              <a:ext cx="153739" cy="153739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80EC3C7-9275-9951-4C30-F97C1BA843DF}"/>
                    </a:ext>
                  </a:extLst>
                </p:cNvPr>
                <p:cNvSpPr txBox="1"/>
                <p:nvPr/>
              </p:nvSpPr>
              <p:spPr>
                <a:xfrm>
                  <a:off x="4405853" y="2883774"/>
                  <a:ext cx="1654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80EC3C7-9275-9951-4C30-F97C1BA843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5853" y="2883774"/>
                  <a:ext cx="1654342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394414A-BF9D-DECA-EDFC-374993EDF3CF}"/>
                  </a:ext>
                </a:extLst>
              </p:cNvPr>
              <p:cNvSpPr txBox="1"/>
              <p:nvPr/>
            </p:nvSpPr>
            <p:spPr>
              <a:xfrm>
                <a:off x="7468096" y="3100708"/>
                <a:ext cx="22257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8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</m:oMath>
                  </m:oMathPara>
                </a14:m>
                <a:endParaRPr lang="en-US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394414A-BF9D-DECA-EDFC-374993EDF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8096" y="3100708"/>
                <a:ext cx="222570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EAA3A607-A45E-6C35-0EC2-952109934D3B}"/>
              </a:ext>
            </a:extLst>
          </p:cNvPr>
          <p:cNvGrpSpPr/>
          <p:nvPr/>
        </p:nvGrpSpPr>
        <p:grpSpPr>
          <a:xfrm>
            <a:off x="4808104" y="1245043"/>
            <a:ext cx="948579" cy="4109018"/>
            <a:chOff x="4859247" y="1245043"/>
            <a:chExt cx="897436" cy="410901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8D9C0DF-906A-8A26-41F1-B8F59F604CF2}"/>
                </a:ext>
              </a:extLst>
            </p:cNvPr>
            <p:cNvSpPr/>
            <p:nvPr/>
          </p:nvSpPr>
          <p:spPr>
            <a:xfrm rot="3014217">
              <a:off x="3082117" y="3022173"/>
              <a:ext cx="4109018" cy="554758"/>
            </a:xfrm>
            <a:prstGeom prst="roundRect">
              <a:avLst>
                <a:gd name="adj" fmla="val 50000"/>
              </a:avLst>
            </a:prstGeom>
            <a:noFill/>
            <a:ln w="5715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513C7EE-1B91-8F29-E17B-5B60FD61BAEE}"/>
                    </a:ext>
                  </a:extLst>
                </p:cNvPr>
                <p:cNvSpPr txBox="1"/>
                <p:nvPr/>
              </p:nvSpPr>
              <p:spPr>
                <a:xfrm>
                  <a:off x="5404025" y="2580374"/>
                  <a:ext cx="35265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oMath>
                    </m:oMathPara>
                  </a14:m>
                  <a:endParaRPr lang="en-US" sz="24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513C7EE-1B91-8F29-E17B-5B60FD61B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4025" y="2580374"/>
                  <a:ext cx="352658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Graphic 17">
            <a:extLst>
              <a:ext uri="{FF2B5EF4-FFF2-40B4-BE49-F238E27FC236}">
                <a16:creationId xmlns:a16="http://schemas.microsoft.com/office/drawing/2014/main" id="{73859BE3-89DB-7491-42FA-06A2639CBC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E69FF54-3C0B-55AB-F725-57D221E89BA1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45" name="Rectangle 6">
              <a:extLst>
                <a:ext uri="{FF2B5EF4-FFF2-40B4-BE49-F238E27FC236}">
                  <a16:creationId xmlns:a16="http://schemas.microsoft.com/office/drawing/2014/main" id="{C16ADC67-8B56-457A-92D5-00E0FA6CB8A0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46" name="Rectangle 6">
              <a:extLst>
                <a:ext uri="{FF2B5EF4-FFF2-40B4-BE49-F238E27FC236}">
                  <a16:creationId xmlns:a16="http://schemas.microsoft.com/office/drawing/2014/main" id="{0BBF32D5-6A60-A654-7072-0EA43033B6CC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405ABDF7-5E94-1F46-EC08-FB9281433C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B132C6-5C4D-CB55-8D2F-97224DEE7314}"/>
              </a:ext>
            </a:extLst>
          </p:cNvPr>
          <p:cNvSpPr txBox="1"/>
          <p:nvPr/>
        </p:nvSpPr>
        <p:spPr>
          <a:xfrm>
            <a:off x="6583718" y="1537402"/>
            <a:ext cx="2238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pPr algn="r"/>
            <a:r>
              <a:rPr lang="en-NL" dirty="0">
                <a:solidFill>
                  <a:schemeClr val="accent5"/>
                </a:solidFill>
              </a:rPr>
              <a:t>constraint</a:t>
            </a:r>
            <a:br>
              <a:rPr lang="en-NL" dirty="0">
                <a:solidFill>
                  <a:schemeClr val="accent1"/>
                </a:solidFill>
              </a:rPr>
            </a:br>
            <a:r>
              <a:rPr lang="en-NL" dirty="0">
                <a:solidFill>
                  <a:schemeClr val="accent5"/>
                </a:solidFill>
              </a:rPr>
              <a:t>reflectance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E5519C-F778-A43D-745A-777233A0B681}"/>
              </a:ext>
            </a:extLst>
          </p:cNvPr>
          <p:cNvSpPr txBox="1"/>
          <p:nvPr/>
        </p:nvSpPr>
        <p:spPr>
          <a:xfrm>
            <a:off x="9439290" y="1537402"/>
            <a:ext cx="289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pPr algn="l"/>
            <a:r>
              <a:rPr lang="en-NL" dirty="0">
                <a:solidFill>
                  <a:schemeClr val="accent4"/>
                </a:solidFill>
              </a:rPr>
              <a:t>other</a:t>
            </a:r>
          </a:p>
          <a:p>
            <a:pPr algn="l"/>
            <a:r>
              <a:rPr lang="en-NL" dirty="0" err="1">
                <a:solidFill>
                  <a:schemeClr val="accent4"/>
                </a:solidFill>
              </a:rPr>
              <a:t>reflectances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997050C-B403-28AA-A33C-B6E004A82C0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354866" y="2696589"/>
            <a:ext cx="688246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E3487ED8-4ADD-6261-AB2D-97876D9A2EA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331735" y="2368561"/>
            <a:ext cx="691939" cy="65975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6B1F9945-CC29-1625-5F9B-ABDEF974F21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107579" y="4034348"/>
            <a:ext cx="688246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CA6692C-BA79-3DFE-457A-694678DBC349}"/>
              </a:ext>
            </a:extLst>
          </p:cNvPr>
          <p:cNvSpPr txBox="1"/>
          <p:nvPr/>
        </p:nvSpPr>
        <p:spPr>
          <a:xfrm>
            <a:off x="7565749" y="4464349"/>
            <a:ext cx="180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NL" dirty="0"/>
              <a:t>barycentric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8EC17C-B71E-821E-CD0A-2CB52A6B4F94}"/>
              </a:ext>
            </a:extLst>
          </p:cNvPr>
          <p:cNvGrpSpPr/>
          <p:nvPr/>
        </p:nvGrpSpPr>
        <p:grpSpPr>
          <a:xfrm>
            <a:off x="5825523" y="4828125"/>
            <a:ext cx="1281798" cy="387947"/>
            <a:chOff x="4376878" y="2914619"/>
            <a:chExt cx="1281798" cy="38794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C6FE91-EE90-19CA-2944-2B5268D314B4}"/>
                </a:ext>
              </a:extLst>
            </p:cNvPr>
            <p:cNvSpPr txBox="1"/>
            <p:nvPr/>
          </p:nvSpPr>
          <p:spPr>
            <a:xfrm>
              <a:off x="5298523" y="2964012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15563CA-F45D-F1F6-A2F9-6DD57362BC2B}"/>
                </a:ext>
              </a:extLst>
            </p:cNvPr>
            <p:cNvSpPr/>
            <p:nvPr/>
          </p:nvSpPr>
          <p:spPr>
            <a:xfrm>
              <a:off x="4376878" y="2914619"/>
              <a:ext cx="921813" cy="267998"/>
            </a:xfrm>
            <a:custGeom>
              <a:avLst/>
              <a:gdLst>
                <a:gd name="connsiteX0" fmla="*/ 0 w 1091242"/>
                <a:gd name="connsiteY0" fmla="*/ 306480 h 319388"/>
                <a:gd name="connsiteX1" fmla="*/ 161745 w 1091242"/>
                <a:gd name="connsiteY1" fmla="*/ 312950 h 319388"/>
                <a:gd name="connsiteX2" fmla="*/ 245853 w 1091242"/>
                <a:gd name="connsiteY2" fmla="*/ 226686 h 319388"/>
                <a:gd name="connsiteX3" fmla="*/ 254479 w 1091242"/>
                <a:gd name="connsiteY3" fmla="*/ 92976 h 319388"/>
                <a:gd name="connsiteX4" fmla="*/ 327804 w 1091242"/>
                <a:gd name="connsiteY4" fmla="*/ 11025 h 319388"/>
                <a:gd name="connsiteX5" fmla="*/ 508959 w 1091242"/>
                <a:gd name="connsiteY5" fmla="*/ 6712 h 319388"/>
                <a:gd name="connsiteX6" fmla="*/ 685800 w 1091242"/>
                <a:gd name="connsiteY6" fmla="*/ 6712 h 319388"/>
                <a:gd name="connsiteX7" fmla="*/ 765594 w 1091242"/>
                <a:gd name="connsiteY7" fmla="*/ 95133 h 319388"/>
                <a:gd name="connsiteX8" fmla="*/ 810883 w 1091242"/>
                <a:gd name="connsiteY8" fmla="*/ 269818 h 319388"/>
                <a:gd name="connsiteX9" fmla="*/ 955376 w 1091242"/>
                <a:gd name="connsiteY9" fmla="*/ 306480 h 319388"/>
                <a:gd name="connsiteX10" fmla="*/ 1091242 w 1091242"/>
                <a:gd name="connsiteY10" fmla="*/ 306480 h 319388"/>
                <a:gd name="connsiteX0" fmla="*/ 0 w 1091242"/>
                <a:gd name="connsiteY0" fmla="*/ 306480 h 313127"/>
                <a:gd name="connsiteX1" fmla="*/ 125082 w 1091242"/>
                <a:gd name="connsiteY1" fmla="*/ 302167 h 313127"/>
                <a:gd name="connsiteX2" fmla="*/ 245853 w 1091242"/>
                <a:gd name="connsiteY2" fmla="*/ 226686 h 313127"/>
                <a:gd name="connsiteX3" fmla="*/ 254479 w 1091242"/>
                <a:gd name="connsiteY3" fmla="*/ 92976 h 313127"/>
                <a:gd name="connsiteX4" fmla="*/ 327804 w 1091242"/>
                <a:gd name="connsiteY4" fmla="*/ 11025 h 313127"/>
                <a:gd name="connsiteX5" fmla="*/ 508959 w 1091242"/>
                <a:gd name="connsiteY5" fmla="*/ 6712 h 313127"/>
                <a:gd name="connsiteX6" fmla="*/ 685800 w 1091242"/>
                <a:gd name="connsiteY6" fmla="*/ 6712 h 313127"/>
                <a:gd name="connsiteX7" fmla="*/ 765594 w 1091242"/>
                <a:gd name="connsiteY7" fmla="*/ 95133 h 313127"/>
                <a:gd name="connsiteX8" fmla="*/ 810883 w 1091242"/>
                <a:gd name="connsiteY8" fmla="*/ 269818 h 313127"/>
                <a:gd name="connsiteX9" fmla="*/ 955376 w 1091242"/>
                <a:gd name="connsiteY9" fmla="*/ 306480 h 313127"/>
                <a:gd name="connsiteX10" fmla="*/ 1091242 w 1091242"/>
                <a:gd name="connsiteY10" fmla="*/ 306480 h 313127"/>
                <a:gd name="connsiteX0" fmla="*/ 0 w 1091242"/>
                <a:gd name="connsiteY0" fmla="*/ 306480 h 313610"/>
                <a:gd name="connsiteX1" fmla="*/ 125082 w 1091242"/>
                <a:gd name="connsiteY1" fmla="*/ 302167 h 313610"/>
                <a:gd name="connsiteX2" fmla="*/ 219974 w 1091242"/>
                <a:gd name="connsiteY2" fmla="*/ 218060 h 313610"/>
                <a:gd name="connsiteX3" fmla="*/ 254479 w 1091242"/>
                <a:gd name="connsiteY3" fmla="*/ 92976 h 313610"/>
                <a:gd name="connsiteX4" fmla="*/ 327804 w 1091242"/>
                <a:gd name="connsiteY4" fmla="*/ 11025 h 313610"/>
                <a:gd name="connsiteX5" fmla="*/ 508959 w 1091242"/>
                <a:gd name="connsiteY5" fmla="*/ 6712 h 313610"/>
                <a:gd name="connsiteX6" fmla="*/ 685800 w 1091242"/>
                <a:gd name="connsiteY6" fmla="*/ 6712 h 313610"/>
                <a:gd name="connsiteX7" fmla="*/ 765594 w 1091242"/>
                <a:gd name="connsiteY7" fmla="*/ 95133 h 313610"/>
                <a:gd name="connsiteX8" fmla="*/ 810883 w 1091242"/>
                <a:gd name="connsiteY8" fmla="*/ 269818 h 313610"/>
                <a:gd name="connsiteX9" fmla="*/ 955376 w 1091242"/>
                <a:gd name="connsiteY9" fmla="*/ 306480 h 313610"/>
                <a:gd name="connsiteX10" fmla="*/ 1091242 w 1091242"/>
                <a:gd name="connsiteY10" fmla="*/ 306480 h 313610"/>
                <a:gd name="connsiteX0" fmla="*/ 0 w 1091242"/>
                <a:gd name="connsiteY0" fmla="*/ 306480 h 313610"/>
                <a:gd name="connsiteX1" fmla="*/ 125082 w 1091242"/>
                <a:gd name="connsiteY1" fmla="*/ 302167 h 313610"/>
                <a:gd name="connsiteX2" fmla="*/ 219974 w 1091242"/>
                <a:gd name="connsiteY2" fmla="*/ 218060 h 313610"/>
                <a:gd name="connsiteX3" fmla="*/ 254479 w 1091242"/>
                <a:gd name="connsiteY3" fmla="*/ 92976 h 313610"/>
                <a:gd name="connsiteX4" fmla="*/ 327804 w 1091242"/>
                <a:gd name="connsiteY4" fmla="*/ 11025 h 313610"/>
                <a:gd name="connsiteX5" fmla="*/ 508959 w 1091242"/>
                <a:gd name="connsiteY5" fmla="*/ 6712 h 313610"/>
                <a:gd name="connsiteX6" fmla="*/ 685800 w 1091242"/>
                <a:gd name="connsiteY6" fmla="*/ 6712 h 313610"/>
                <a:gd name="connsiteX7" fmla="*/ 765594 w 1091242"/>
                <a:gd name="connsiteY7" fmla="*/ 95133 h 313610"/>
                <a:gd name="connsiteX8" fmla="*/ 810883 w 1091242"/>
                <a:gd name="connsiteY8" fmla="*/ 269818 h 313610"/>
                <a:gd name="connsiteX9" fmla="*/ 955376 w 1091242"/>
                <a:gd name="connsiteY9" fmla="*/ 306480 h 313610"/>
                <a:gd name="connsiteX10" fmla="*/ 1091242 w 1091242"/>
                <a:gd name="connsiteY10" fmla="*/ 306480 h 313610"/>
                <a:gd name="connsiteX0" fmla="*/ 0 w 1091242"/>
                <a:gd name="connsiteY0" fmla="*/ 306480 h 312727"/>
                <a:gd name="connsiteX1" fmla="*/ 118612 w 1091242"/>
                <a:gd name="connsiteY1" fmla="*/ 300010 h 312727"/>
                <a:gd name="connsiteX2" fmla="*/ 219974 w 1091242"/>
                <a:gd name="connsiteY2" fmla="*/ 218060 h 312727"/>
                <a:gd name="connsiteX3" fmla="*/ 254479 w 1091242"/>
                <a:gd name="connsiteY3" fmla="*/ 92976 h 312727"/>
                <a:gd name="connsiteX4" fmla="*/ 327804 w 1091242"/>
                <a:gd name="connsiteY4" fmla="*/ 11025 h 312727"/>
                <a:gd name="connsiteX5" fmla="*/ 508959 w 1091242"/>
                <a:gd name="connsiteY5" fmla="*/ 6712 h 312727"/>
                <a:gd name="connsiteX6" fmla="*/ 685800 w 1091242"/>
                <a:gd name="connsiteY6" fmla="*/ 6712 h 312727"/>
                <a:gd name="connsiteX7" fmla="*/ 765594 w 1091242"/>
                <a:gd name="connsiteY7" fmla="*/ 95133 h 312727"/>
                <a:gd name="connsiteX8" fmla="*/ 810883 w 1091242"/>
                <a:gd name="connsiteY8" fmla="*/ 269818 h 312727"/>
                <a:gd name="connsiteX9" fmla="*/ 955376 w 1091242"/>
                <a:gd name="connsiteY9" fmla="*/ 306480 h 312727"/>
                <a:gd name="connsiteX10" fmla="*/ 1091242 w 1091242"/>
                <a:gd name="connsiteY10" fmla="*/ 306480 h 312727"/>
                <a:gd name="connsiteX0" fmla="*/ 0 w 1091242"/>
                <a:gd name="connsiteY0" fmla="*/ 306480 h 311534"/>
                <a:gd name="connsiteX1" fmla="*/ 118612 w 1091242"/>
                <a:gd name="connsiteY1" fmla="*/ 300010 h 311534"/>
                <a:gd name="connsiteX2" fmla="*/ 219974 w 1091242"/>
                <a:gd name="connsiteY2" fmla="*/ 218060 h 311534"/>
                <a:gd name="connsiteX3" fmla="*/ 254479 w 1091242"/>
                <a:gd name="connsiteY3" fmla="*/ 92976 h 311534"/>
                <a:gd name="connsiteX4" fmla="*/ 327804 w 1091242"/>
                <a:gd name="connsiteY4" fmla="*/ 11025 h 311534"/>
                <a:gd name="connsiteX5" fmla="*/ 508959 w 1091242"/>
                <a:gd name="connsiteY5" fmla="*/ 6712 h 311534"/>
                <a:gd name="connsiteX6" fmla="*/ 685800 w 1091242"/>
                <a:gd name="connsiteY6" fmla="*/ 6712 h 311534"/>
                <a:gd name="connsiteX7" fmla="*/ 765594 w 1091242"/>
                <a:gd name="connsiteY7" fmla="*/ 95133 h 311534"/>
                <a:gd name="connsiteX8" fmla="*/ 810883 w 1091242"/>
                <a:gd name="connsiteY8" fmla="*/ 269818 h 311534"/>
                <a:gd name="connsiteX9" fmla="*/ 955376 w 1091242"/>
                <a:gd name="connsiteY9" fmla="*/ 306480 h 311534"/>
                <a:gd name="connsiteX10" fmla="*/ 1091242 w 1091242"/>
                <a:gd name="connsiteY10" fmla="*/ 306480 h 311534"/>
                <a:gd name="connsiteX0" fmla="*/ 0 w 1091242"/>
                <a:gd name="connsiteY0" fmla="*/ 306480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91242"/>
                <a:gd name="connsiteY0" fmla="*/ 297854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91242"/>
                <a:gd name="connsiteY0" fmla="*/ 297854 h 310007"/>
                <a:gd name="connsiteX1" fmla="*/ 109986 w 1091242"/>
                <a:gd name="connsiteY1" fmla="*/ 278444 h 310007"/>
                <a:gd name="connsiteX2" fmla="*/ 219974 w 1091242"/>
                <a:gd name="connsiteY2" fmla="*/ 218060 h 310007"/>
                <a:gd name="connsiteX3" fmla="*/ 254479 w 1091242"/>
                <a:gd name="connsiteY3" fmla="*/ 92976 h 310007"/>
                <a:gd name="connsiteX4" fmla="*/ 327804 w 1091242"/>
                <a:gd name="connsiteY4" fmla="*/ 11025 h 310007"/>
                <a:gd name="connsiteX5" fmla="*/ 508959 w 1091242"/>
                <a:gd name="connsiteY5" fmla="*/ 6712 h 310007"/>
                <a:gd name="connsiteX6" fmla="*/ 685800 w 1091242"/>
                <a:gd name="connsiteY6" fmla="*/ 6712 h 310007"/>
                <a:gd name="connsiteX7" fmla="*/ 765594 w 1091242"/>
                <a:gd name="connsiteY7" fmla="*/ 95133 h 310007"/>
                <a:gd name="connsiteX8" fmla="*/ 810883 w 1091242"/>
                <a:gd name="connsiteY8" fmla="*/ 269818 h 310007"/>
                <a:gd name="connsiteX9" fmla="*/ 955376 w 1091242"/>
                <a:gd name="connsiteY9" fmla="*/ 306480 h 310007"/>
                <a:gd name="connsiteX10" fmla="*/ 1091242 w 1091242"/>
                <a:gd name="connsiteY10" fmla="*/ 306480 h 310007"/>
                <a:gd name="connsiteX0" fmla="*/ 0 w 1082616"/>
                <a:gd name="connsiteY0" fmla="*/ 310794 h 310794"/>
                <a:gd name="connsiteX1" fmla="*/ 101360 w 1082616"/>
                <a:gd name="connsiteY1" fmla="*/ 278444 h 310794"/>
                <a:gd name="connsiteX2" fmla="*/ 211348 w 1082616"/>
                <a:gd name="connsiteY2" fmla="*/ 218060 h 310794"/>
                <a:gd name="connsiteX3" fmla="*/ 245853 w 1082616"/>
                <a:gd name="connsiteY3" fmla="*/ 92976 h 310794"/>
                <a:gd name="connsiteX4" fmla="*/ 319178 w 1082616"/>
                <a:gd name="connsiteY4" fmla="*/ 11025 h 310794"/>
                <a:gd name="connsiteX5" fmla="*/ 500333 w 1082616"/>
                <a:gd name="connsiteY5" fmla="*/ 6712 h 310794"/>
                <a:gd name="connsiteX6" fmla="*/ 677174 w 1082616"/>
                <a:gd name="connsiteY6" fmla="*/ 6712 h 310794"/>
                <a:gd name="connsiteX7" fmla="*/ 756968 w 1082616"/>
                <a:gd name="connsiteY7" fmla="*/ 95133 h 310794"/>
                <a:gd name="connsiteX8" fmla="*/ 802257 w 1082616"/>
                <a:gd name="connsiteY8" fmla="*/ 269818 h 310794"/>
                <a:gd name="connsiteX9" fmla="*/ 946750 w 1082616"/>
                <a:gd name="connsiteY9" fmla="*/ 306480 h 310794"/>
                <a:gd name="connsiteX10" fmla="*/ 1082616 w 1082616"/>
                <a:gd name="connsiteY10" fmla="*/ 306480 h 310794"/>
                <a:gd name="connsiteX0" fmla="*/ 0 w 1082616"/>
                <a:gd name="connsiteY0" fmla="*/ 310794 h 311063"/>
                <a:gd name="connsiteX1" fmla="*/ 120769 w 1082616"/>
                <a:gd name="connsiteY1" fmla="*/ 300010 h 311063"/>
                <a:gd name="connsiteX2" fmla="*/ 211348 w 1082616"/>
                <a:gd name="connsiteY2" fmla="*/ 218060 h 311063"/>
                <a:gd name="connsiteX3" fmla="*/ 245853 w 1082616"/>
                <a:gd name="connsiteY3" fmla="*/ 92976 h 311063"/>
                <a:gd name="connsiteX4" fmla="*/ 319178 w 1082616"/>
                <a:gd name="connsiteY4" fmla="*/ 11025 h 311063"/>
                <a:gd name="connsiteX5" fmla="*/ 500333 w 1082616"/>
                <a:gd name="connsiteY5" fmla="*/ 6712 h 311063"/>
                <a:gd name="connsiteX6" fmla="*/ 677174 w 1082616"/>
                <a:gd name="connsiteY6" fmla="*/ 6712 h 311063"/>
                <a:gd name="connsiteX7" fmla="*/ 756968 w 1082616"/>
                <a:gd name="connsiteY7" fmla="*/ 95133 h 311063"/>
                <a:gd name="connsiteX8" fmla="*/ 802257 w 1082616"/>
                <a:gd name="connsiteY8" fmla="*/ 269818 h 311063"/>
                <a:gd name="connsiteX9" fmla="*/ 946750 w 1082616"/>
                <a:gd name="connsiteY9" fmla="*/ 306480 h 311063"/>
                <a:gd name="connsiteX10" fmla="*/ 1082616 w 1082616"/>
                <a:gd name="connsiteY10" fmla="*/ 306480 h 311063"/>
                <a:gd name="connsiteX0" fmla="*/ 0 w 1082616"/>
                <a:gd name="connsiteY0" fmla="*/ 310794 h 310794"/>
                <a:gd name="connsiteX1" fmla="*/ 116456 w 1082616"/>
                <a:gd name="connsiteY1" fmla="*/ 293540 h 310794"/>
                <a:gd name="connsiteX2" fmla="*/ 211348 w 1082616"/>
                <a:gd name="connsiteY2" fmla="*/ 218060 h 310794"/>
                <a:gd name="connsiteX3" fmla="*/ 245853 w 1082616"/>
                <a:gd name="connsiteY3" fmla="*/ 92976 h 310794"/>
                <a:gd name="connsiteX4" fmla="*/ 319178 w 1082616"/>
                <a:gd name="connsiteY4" fmla="*/ 11025 h 310794"/>
                <a:gd name="connsiteX5" fmla="*/ 500333 w 1082616"/>
                <a:gd name="connsiteY5" fmla="*/ 6712 h 310794"/>
                <a:gd name="connsiteX6" fmla="*/ 677174 w 1082616"/>
                <a:gd name="connsiteY6" fmla="*/ 6712 h 310794"/>
                <a:gd name="connsiteX7" fmla="*/ 756968 w 1082616"/>
                <a:gd name="connsiteY7" fmla="*/ 95133 h 310794"/>
                <a:gd name="connsiteX8" fmla="*/ 802257 w 1082616"/>
                <a:gd name="connsiteY8" fmla="*/ 269818 h 310794"/>
                <a:gd name="connsiteX9" fmla="*/ 946750 w 1082616"/>
                <a:gd name="connsiteY9" fmla="*/ 306480 h 310794"/>
                <a:gd name="connsiteX10" fmla="*/ 1082616 w 1082616"/>
                <a:gd name="connsiteY10" fmla="*/ 306480 h 310794"/>
                <a:gd name="connsiteX0" fmla="*/ 0 w 1082616"/>
                <a:gd name="connsiteY0" fmla="*/ 314748 h 314748"/>
                <a:gd name="connsiteX1" fmla="*/ 116456 w 1082616"/>
                <a:gd name="connsiteY1" fmla="*/ 297494 h 314748"/>
                <a:gd name="connsiteX2" fmla="*/ 211348 w 1082616"/>
                <a:gd name="connsiteY2" fmla="*/ 222014 h 314748"/>
                <a:gd name="connsiteX3" fmla="*/ 245853 w 1082616"/>
                <a:gd name="connsiteY3" fmla="*/ 96930 h 314748"/>
                <a:gd name="connsiteX4" fmla="*/ 319178 w 1082616"/>
                <a:gd name="connsiteY4" fmla="*/ 14979 h 314748"/>
                <a:gd name="connsiteX5" fmla="*/ 500333 w 1082616"/>
                <a:gd name="connsiteY5" fmla="*/ 2040 h 314748"/>
                <a:gd name="connsiteX6" fmla="*/ 677174 w 1082616"/>
                <a:gd name="connsiteY6" fmla="*/ 10666 h 314748"/>
                <a:gd name="connsiteX7" fmla="*/ 756968 w 1082616"/>
                <a:gd name="connsiteY7" fmla="*/ 99087 h 314748"/>
                <a:gd name="connsiteX8" fmla="*/ 802257 w 1082616"/>
                <a:gd name="connsiteY8" fmla="*/ 273772 h 314748"/>
                <a:gd name="connsiteX9" fmla="*/ 946750 w 1082616"/>
                <a:gd name="connsiteY9" fmla="*/ 310434 h 314748"/>
                <a:gd name="connsiteX10" fmla="*/ 1082616 w 1082616"/>
                <a:gd name="connsiteY10" fmla="*/ 310434 h 3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616" h="314748">
                  <a:moveTo>
                    <a:pt x="0" y="314748"/>
                  </a:moveTo>
                  <a:cubicBezTo>
                    <a:pt x="53916" y="313849"/>
                    <a:pt x="81231" y="312950"/>
                    <a:pt x="116456" y="297494"/>
                  </a:cubicBezTo>
                  <a:cubicBezTo>
                    <a:pt x="151681" y="282038"/>
                    <a:pt x="189782" y="255441"/>
                    <a:pt x="211348" y="222014"/>
                  </a:cubicBezTo>
                  <a:cubicBezTo>
                    <a:pt x="232914" y="188587"/>
                    <a:pt x="227881" y="131436"/>
                    <a:pt x="245853" y="96930"/>
                  </a:cubicBezTo>
                  <a:cubicBezTo>
                    <a:pt x="263825" y="62424"/>
                    <a:pt x="276765" y="30794"/>
                    <a:pt x="319178" y="14979"/>
                  </a:cubicBezTo>
                  <a:cubicBezTo>
                    <a:pt x="361591" y="-836"/>
                    <a:pt x="440667" y="2759"/>
                    <a:pt x="500333" y="2040"/>
                  </a:cubicBezTo>
                  <a:cubicBezTo>
                    <a:pt x="559999" y="1321"/>
                    <a:pt x="634402" y="-5508"/>
                    <a:pt x="677174" y="10666"/>
                  </a:cubicBezTo>
                  <a:cubicBezTo>
                    <a:pt x="719946" y="26840"/>
                    <a:pt x="736121" y="55236"/>
                    <a:pt x="756968" y="99087"/>
                  </a:cubicBezTo>
                  <a:cubicBezTo>
                    <a:pt x="777815" y="142938"/>
                    <a:pt x="770627" y="238547"/>
                    <a:pt x="802257" y="273772"/>
                  </a:cubicBezTo>
                  <a:cubicBezTo>
                    <a:pt x="833887" y="308996"/>
                    <a:pt x="900024" y="304324"/>
                    <a:pt x="946750" y="310434"/>
                  </a:cubicBezTo>
                  <a:cubicBezTo>
                    <a:pt x="993476" y="316544"/>
                    <a:pt x="1038046" y="313489"/>
                    <a:pt x="1082616" y="310434"/>
                  </a:cubicBezTo>
                </a:path>
              </a:pathLst>
            </a:custGeom>
            <a:ln w="38100" cap="sq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0554AD-DB1C-7DD7-D31C-DC92946CF28D}"/>
              </a:ext>
            </a:extLst>
          </p:cNvPr>
          <p:cNvGrpSpPr/>
          <p:nvPr/>
        </p:nvGrpSpPr>
        <p:grpSpPr>
          <a:xfrm>
            <a:off x="3675374" y="1594282"/>
            <a:ext cx="1353828" cy="389676"/>
            <a:chOff x="2705485" y="3425417"/>
            <a:chExt cx="1353828" cy="38967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B2255A-A96A-C465-93A0-91A6D2F79E2E}"/>
                </a:ext>
              </a:extLst>
            </p:cNvPr>
            <p:cNvSpPr txBox="1"/>
            <p:nvPr/>
          </p:nvSpPr>
          <p:spPr>
            <a:xfrm>
              <a:off x="3699160" y="3476539"/>
              <a:ext cx="360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8453BDB-BB87-0644-D162-0896146C6CA1}"/>
                </a:ext>
              </a:extLst>
            </p:cNvPr>
            <p:cNvSpPr/>
            <p:nvPr/>
          </p:nvSpPr>
          <p:spPr>
            <a:xfrm>
              <a:off x="2705485" y="3425417"/>
              <a:ext cx="1004917" cy="269342"/>
            </a:xfrm>
            <a:custGeom>
              <a:avLst/>
              <a:gdLst>
                <a:gd name="connsiteX0" fmla="*/ 0 w 1179663"/>
                <a:gd name="connsiteY0" fmla="*/ 12678 h 317130"/>
                <a:gd name="connsiteX1" fmla="*/ 235070 w 1179663"/>
                <a:gd name="connsiteY1" fmla="*/ 14834 h 317130"/>
                <a:gd name="connsiteX2" fmla="*/ 308395 w 1179663"/>
                <a:gd name="connsiteY2" fmla="*/ 161483 h 317130"/>
                <a:gd name="connsiteX3" fmla="*/ 334274 w 1179663"/>
                <a:gd name="connsiteY3" fmla="*/ 267157 h 317130"/>
                <a:gd name="connsiteX4" fmla="*/ 439947 w 1179663"/>
                <a:gd name="connsiteY4" fmla="*/ 316759 h 317130"/>
                <a:gd name="connsiteX5" fmla="*/ 631885 w 1179663"/>
                <a:gd name="connsiteY5" fmla="*/ 275783 h 317130"/>
                <a:gd name="connsiteX6" fmla="*/ 685800 w 1179663"/>
                <a:gd name="connsiteY6" fmla="*/ 66593 h 317130"/>
                <a:gd name="connsiteX7" fmla="*/ 834606 w 1179663"/>
                <a:gd name="connsiteY7" fmla="*/ 12678 h 317130"/>
                <a:gd name="connsiteX8" fmla="*/ 1179663 w 1179663"/>
                <a:gd name="connsiteY8" fmla="*/ 10521 h 317130"/>
                <a:gd name="connsiteX0" fmla="*/ 0 w 1179663"/>
                <a:gd name="connsiteY0" fmla="*/ 5946 h 310398"/>
                <a:gd name="connsiteX1" fmla="*/ 248010 w 1179663"/>
                <a:gd name="connsiteY1" fmla="*/ 27512 h 310398"/>
                <a:gd name="connsiteX2" fmla="*/ 308395 w 1179663"/>
                <a:gd name="connsiteY2" fmla="*/ 154751 h 310398"/>
                <a:gd name="connsiteX3" fmla="*/ 334274 w 1179663"/>
                <a:gd name="connsiteY3" fmla="*/ 260425 h 310398"/>
                <a:gd name="connsiteX4" fmla="*/ 439947 w 1179663"/>
                <a:gd name="connsiteY4" fmla="*/ 310027 h 310398"/>
                <a:gd name="connsiteX5" fmla="*/ 631885 w 1179663"/>
                <a:gd name="connsiteY5" fmla="*/ 269051 h 310398"/>
                <a:gd name="connsiteX6" fmla="*/ 685800 w 1179663"/>
                <a:gd name="connsiteY6" fmla="*/ 59861 h 310398"/>
                <a:gd name="connsiteX7" fmla="*/ 834606 w 1179663"/>
                <a:gd name="connsiteY7" fmla="*/ 5946 h 310398"/>
                <a:gd name="connsiteX8" fmla="*/ 1179663 w 1179663"/>
                <a:gd name="connsiteY8" fmla="*/ 3789 h 310398"/>
                <a:gd name="connsiteX0" fmla="*/ 0 w 1158097"/>
                <a:gd name="connsiteY0" fmla="*/ 4327 h 313092"/>
                <a:gd name="connsiteX1" fmla="*/ 226444 w 1158097"/>
                <a:gd name="connsiteY1" fmla="*/ 30206 h 313092"/>
                <a:gd name="connsiteX2" fmla="*/ 286829 w 1158097"/>
                <a:gd name="connsiteY2" fmla="*/ 157445 h 313092"/>
                <a:gd name="connsiteX3" fmla="*/ 312708 w 1158097"/>
                <a:gd name="connsiteY3" fmla="*/ 263119 h 313092"/>
                <a:gd name="connsiteX4" fmla="*/ 418381 w 1158097"/>
                <a:gd name="connsiteY4" fmla="*/ 312721 h 313092"/>
                <a:gd name="connsiteX5" fmla="*/ 610319 w 1158097"/>
                <a:gd name="connsiteY5" fmla="*/ 271745 h 313092"/>
                <a:gd name="connsiteX6" fmla="*/ 664234 w 1158097"/>
                <a:gd name="connsiteY6" fmla="*/ 62555 h 313092"/>
                <a:gd name="connsiteX7" fmla="*/ 813040 w 1158097"/>
                <a:gd name="connsiteY7" fmla="*/ 8640 h 313092"/>
                <a:gd name="connsiteX8" fmla="*/ 1158097 w 1158097"/>
                <a:gd name="connsiteY8" fmla="*/ 6483 h 313092"/>
                <a:gd name="connsiteX0" fmla="*/ 0 w 1158097"/>
                <a:gd name="connsiteY0" fmla="*/ 1633 h 310398"/>
                <a:gd name="connsiteX1" fmla="*/ 226444 w 1158097"/>
                <a:gd name="connsiteY1" fmla="*/ 27512 h 310398"/>
                <a:gd name="connsiteX2" fmla="*/ 286829 w 1158097"/>
                <a:gd name="connsiteY2" fmla="*/ 154751 h 310398"/>
                <a:gd name="connsiteX3" fmla="*/ 312708 w 1158097"/>
                <a:gd name="connsiteY3" fmla="*/ 260425 h 310398"/>
                <a:gd name="connsiteX4" fmla="*/ 418381 w 1158097"/>
                <a:gd name="connsiteY4" fmla="*/ 310027 h 310398"/>
                <a:gd name="connsiteX5" fmla="*/ 610319 w 1158097"/>
                <a:gd name="connsiteY5" fmla="*/ 269051 h 310398"/>
                <a:gd name="connsiteX6" fmla="*/ 664234 w 1158097"/>
                <a:gd name="connsiteY6" fmla="*/ 59861 h 310398"/>
                <a:gd name="connsiteX7" fmla="*/ 813040 w 1158097"/>
                <a:gd name="connsiteY7" fmla="*/ 5946 h 310398"/>
                <a:gd name="connsiteX8" fmla="*/ 1158097 w 1158097"/>
                <a:gd name="connsiteY8" fmla="*/ 3789 h 31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8097" h="310398">
                  <a:moveTo>
                    <a:pt x="0" y="1633"/>
                  </a:moveTo>
                  <a:cubicBezTo>
                    <a:pt x="100462" y="1093"/>
                    <a:pt x="178639" y="1992"/>
                    <a:pt x="226444" y="27512"/>
                  </a:cubicBezTo>
                  <a:cubicBezTo>
                    <a:pt x="274249" y="53032"/>
                    <a:pt x="272452" y="115932"/>
                    <a:pt x="286829" y="154751"/>
                  </a:cubicBezTo>
                  <a:cubicBezTo>
                    <a:pt x="301206" y="193570"/>
                    <a:pt x="290783" y="234546"/>
                    <a:pt x="312708" y="260425"/>
                  </a:cubicBezTo>
                  <a:cubicBezTo>
                    <a:pt x="334633" y="286304"/>
                    <a:pt x="368779" y="308589"/>
                    <a:pt x="418381" y="310027"/>
                  </a:cubicBezTo>
                  <a:cubicBezTo>
                    <a:pt x="467983" y="311465"/>
                    <a:pt x="569344" y="310745"/>
                    <a:pt x="610319" y="269051"/>
                  </a:cubicBezTo>
                  <a:cubicBezTo>
                    <a:pt x="651294" y="227357"/>
                    <a:pt x="630447" y="103712"/>
                    <a:pt x="664234" y="59861"/>
                  </a:cubicBezTo>
                  <a:cubicBezTo>
                    <a:pt x="698021" y="16010"/>
                    <a:pt x="730730" y="15291"/>
                    <a:pt x="813040" y="5946"/>
                  </a:cubicBezTo>
                  <a:cubicBezTo>
                    <a:pt x="895350" y="-3399"/>
                    <a:pt x="1026723" y="195"/>
                    <a:pt x="1158097" y="3789"/>
                  </a:cubicBezTo>
                </a:path>
              </a:pathLst>
            </a:custGeom>
            <a:ln w="38100" cap="sq">
              <a:solidFill>
                <a:schemeClr val="bg1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8338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  <p:bldP spid="27" grpId="0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7EFE85-EE11-FF39-5168-76DA957B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Path expression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4E62E-1E92-5B24-2097-25195A23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BADBD-3E69-1D94-2B48-810CD8631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25</a:t>
            </a:fld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EFCC58-522F-A8A1-3884-D0E7076DD675}"/>
              </a:ext>
            </a:extLst>
          </p:cNvPr>
          <p:cNvCxnSpPr>
            <a:cxnSpLocks/>
          </p:cNvCxnSpPr>
          <p:nvPr/>
        </p:nvCxnSpPr>
        <p:spPr>
          <a:xfrm>
            <a:off x="1583951" y="2569703"/>
            <a:ext cx="2007826" cy="2380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438026-3765-FB9A-5C31-A00CD7C218D9}"/>
              </a:ext>
            </a:extLst>
          </p:cNvPr>
          <p:cNvCxnSpPr>
            <a:cxnSpLocks/>
          </p:cNvCxnSpPr>
          <p:nvPr/>
        </p:nvCxnSpPr>
        <p:spPr>
          <a:xfrm flipH="1" flipV="1">
            <a:off x="2572884" y="1452522"/>
            <a:ext cx="1083791" cy="130557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A68E55-99AD-0AA4-D5BC-E3D9DEBA37BD}"/>
              </a:ext>
            </a:extLst>
          </p:cNvPr>
          <p:cNvCxnSpPr>
            <a:cxnSpLocks/>
          </p:cNvCxnSpPr>
          <p:nvPr/>
        </p:nvCxnSpPr>
        <p:spPr>
          <a:xfrm flipV="1">
            <a:off x="1576089" y="1452522"/>
            <a:ext cx="902447" cy="109505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146F6382-D506-B690-9701-69212031DFF1}"/>
              </a:ext>
            </a:extLst>
          </p:cNvPr>
          <p:cNvSpPr/>
          <p:nvPr/>
        </p:nvSpPr>
        <p:spPr>
          <a:xfrm flipH="1">
            <a:off x="2444955" y="1287363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7DDFE1-22E1-F110-1C50-641F488DCEA6}"/>
              </a:ext>
            </a:extLst>
          </p:cNvPr>
          <p:cNvSpPr/>
          <p:nvPr/>
        </p:nvSpPr>
        <p:spPr>
          <a:xfrm rot="1301134" flipH="1">
            <a:off x="1506650" y="2464023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082A61-5CF3-0EFA-AECD-9290238A82FF}"/>
              </a:ext>
            </a:extLst>
          </p:cNvPr>
          <p:cNvSpPr/>
          <p:nvPr/>
        </p:nvSpPr>
        <p:spPr>
          <a:xfrm flipH="1">
            <a:off x="3579805" y="2728577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4C01EEF-DEDC-EBE2-12B9-B50BBFEC69D1}"/>
                  </a:ext>
                </a:extLst>
              </p:cNvPr>
              <p:cNvSpPr txBox="1"/>
              <p:nvPr/>
            </p:nvSpPr>
            <p:spPr>
              <a:xfrm>
                <a:off x="1797408" y="617759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4C01EEF-DEDC-EBE2-12B9-B50BBFEC6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408" y="6177591"/>
                <a:ext cx="352658" cy="461665"/>
              </a:xfrm>
              <a:prstGeom prst="rect">
                <a:avLst/>
              </a:prstGeom>
              <a:blipFill>
                <a:blip r:embed="rId2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6E11FBB-CD8C-865C-280F-FB8F80BF7783}"/>
              </a:ext>
            </a:extLst>
          </p:cNvPr>
          <p:cNvCxnSpPr>
            <a:cxnSpLocks/>
          </p:cNvCxnSpPr>
          <p:nvPr/>
        </p:nvCxnSpPr>
        <p:spPr>
          <a:xfrm flipV="1">
            <a:off x="1455476" y="3329690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7C013CB-A833-32C7-55A3-9F940FEE26FB}"/>
              </a:ext>
            </a:extLst>
          </p:cNvPr>
          <p:cNvCxnSpPr>
            <a:cxnSpLocks/>
          </p:cNvCxnSpPr>
          <p:nvPr/>
        </p:nvCxnSpPr>
        <p:spPr>
          <a:xfrm flipH="1">
            <a:off x="1695008" y="3251655"/>
            <a:ext cx="1868820" cy="17734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D0D30E3-1D05-1367-3D1B-739504F38F9F}"/>
              </a:ext>
            </a:extLst>
          </p:cNvPr>
          <p:cNvCxnSpPr>
            <a:cxnSpLocks/>
          </p:cNvCxnSpPr>
          <p:nvPr/>
        </p:nvCxnSpPr>
        <p:spPr>
          <a:xfrm flipV="1">
            <a:off x="1414445" y="3459519"/>
            <a:ext cx="280563" cy="97895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FE141F2-399F-BD6E-E48E-9B53318F3737}"/>
              </a:ext>
            </a:extLst>
          </p:cNvPr>
          <p:cNvCxnSpPr>
            <a:cxnSpLocks/>
          </p:cNvCxnSpPr>
          <p:nvPr/>
        </p:nvCxnSpPr>
        <p:spPr>
          <a:xfrm flipV="1">
            <a:off x="1937451" y="5035688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25E0109-FDD2-37CF-AD6B-2C7DCE4B5395}"/>
              </a:ext>
            </a:extLst>
          </p:cNvPr>
          <p:cNvCxnSpPr>
            <a:cxnSpLocks/>
          </p:cNvCxnSpPr>
          <p:nvPr/>
        </p:nvCxnSpPr>
        <p:spPr>
          <a:xfrm flipH="1" flipV="1">
            <a:off x="2614087" y="4689314"/>
            <a:ext cx="1431717" cy="26834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B26123-8489-83EA-CE2A-D7633DE62E38}"/>
              </a:ext>
            </a:extLst>
          </p:cNvPr>
          <p:cNvCxnSpPr>
            <a:cxnSpLocks/>
          </p:cNvCxnSpPr>
          <p:nvPr/>
        </p:nvCxnSpPr>
        <p:spPr>
          <a:xfrm flipV="1">
            <a:off x="1896420" y="4662212"/>
            <a:ext cx="717667" cy="14822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58B85CF7-4A4E-4CF5-9771-B25F4DAD2C05}"/>
              </a:ext>
            </a:extLst>
          </p:cNvPr>
          <p:cNvSpPr/>
          <p:nvPr/>
        </p:nvSpPr>
        <p:spPr>
          <a:xfrm flipH="1">
            <a:off x="1606105" y="3355940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D4797C4-14B3-8CC2-6347-FF19478BBD1F}"/>
              </a:ext>
            </a:extLst>
          </p:cNvPr>
          <p:cNvSpPr/>
          <p:nvPr/>
        </p:nvSpPr>
        <p:spPr>
          <a:xfrm flipH="1">
            <a:off x="1349609" y="4385839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422807E-EA6C-4180-002F-037C6475B643}"/>
              </a:ext>
            </a:extLst>
          </p:cNvPr>
          <p:cNvSpPr/>
          <p:nvPr/>
        </p:nvSpPr>
        <p:spPr>
          <a:xfrm rot="1301134" flipH="1">
            <a:off x="3492518" y="3179881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6FB7E3B-640C-487C-45FB-29735027D239}"/>
              </a:ext>
            </a:extLst>
          </p:cNvPr>
          <p:cNvSpPr/>
          <p:nvPr/>
        </p:nvSpPr>
        <p:spPr>
          <a:xfrm rot="1301134" flipH="1">
            <a:off x="1829621" y="6023495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2FC9597-95DE-D87E-ECCF-46EE2B024E5F}"/>
              </a:ext>
            </a:extLst>
          </p:cNvPr>
          <p:cNvSpPr/>
          <p:nvPr/>
        </p:nvSpPr>
        <p:spPr>
          <a:xfrm flipH="1">
            <a:off x="2552548" y="4616325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02C6834-8D9A-65CB-E623-285FF590A82A}"/>
              </a:ext>
            </a:extLst>
          </p:cNvPr>
          <p:cNvSpPr/>
          <p:nvPr/>
        </p:nvSpPr>
        <p:spPr>
          <a:xfrm flipH="1">
            <a:off x="4030473" y="4941078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A61D5E3-2413-DAFA-E302-C0BC4A85BB9A}"/>
                  </a:ext>
                </a:extLst>
              </p:cNvPr>
              <p:cNvSpPr txBox="1"/>
              <p:nvPr/>
            </p:nvSpPr>
            <p:spPr>
              <a:xfrm>
                <a:off x="3468460" y="3323579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A61D5E3-2413-DAFA-E302-C0BC4A85B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460" y="3323579"/>
                <a:ext cx="352658" cy="461665"/>
              </a:xfrm>
              <a:prstGeom prst="rect">
                <a:avLst/>
              </a:prstGeom>
              <a:blipFill>
                <a:blip r:embed="rId3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BBF477E-93BC-05E4-1975-E41838D4E673}"/>
                  </a:ext>
                </a:extLst>
              </p:cNvPr>
              <p:cNvSpPr txBox="1"/>
              <p:nvPr/>
            </p:nvSpPr>
            <p:spPr>
              <a:xfrm>
                <a:off x="1468055" y="262106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BBF477E-93BC-05E4-1975-E41838D4E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055" y="2621061"/>
                <a:ext cx="352658" cy="461665"/>
              </a:xfrm>
              <a:prstGeom prst="rect">
                <a:avLst/>
              </a:prstGeom>
              <a:blipFill>
                <a:blip r:embed="rId4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CFE8CCA8-C1DC-FC99-19F1-63D4F430C99A}"/>
              </a:ext>
            </a:extLst>
          </p:cNvPr>
          <p:cNvGrpSpPr/>
          <p:nvPr/>
        </p:nvGrpSpPr>
        <p:grpSpPr>
          <a:xfrm>
            <a:off x="2389142" y="2051384"/>
            <a:ext cx="622340" cy="461665"/>
            <a:chOff x="5040472" y="3132352"/>
            <a:chExt cx="622340" cy="46166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A3055E-85FD-B764-CF80-D5B8D29B0EEB}"/>
                </a:ext>
              </a:extLst>
            </p:cNvPr>
            <p:cNvSpPr/>
            <p:nvPr/>
          </p:nvSpPr>
          <p:spPr>
            <a:xfrm flipH="1">
              <a:off x="5040472" y="3290692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3BCA184-A3BD-99D1-8199-8B0CD0C8AA86}"/>
                    </a:ext>
                  </a:extLst>
                </p:cNvPr>
                <p:cNvSpPr txBox="1"/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3BCA184-A3BD-99D1-8199-8B0CD0C8AA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267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5BB41E4-26DE-A06E-BF19-18908C439FEB}"/>
              </a:ext>
            </a:extLst>
          </p:cNvPr>
          <p:cNvGrpSpPr/>
          <p:nvPr/>
        </p:nvGrpSpPr>
        <p:grpSpPr>
          <a:xfrm>
            <a:off x="1959814" y="3434270"/>
            <a:ext cx="570818" cy="472463"/>
            <a:chOff x="5094615" y="2963742"/>
            <a:chExt cx="570818" cy="47246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2DCF48C-0F6E-62A4-4310-144494297DEC}"/>
                </a:ext>
              </a:extLst>
            </p:cNvPr>
            <p:cNvSpPr/>
            <p:nvPr/>
          </p:nvSpPr>
          <p:spPr>
            <a:xfrm flipH="1">
              <a:off x="5094615" y="3282466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8DB01F3C-2B95-7F9E-65ED-84A32EDB3BF7}"/>
                    </a:ext>
                  </a:extLst>
                </p:cNvPr>
                <p:cNvSpPr txBox="1"/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8DB01F3C-2B95-7F9E-65ED-84A32EDB3B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30909" r="-5455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F5880DD-C6AC-1C10-69CE-12FFFAB8D78E}"/>
              </a:ext>
            </a:extLst>
          </p:cNvPr>
          <p:cNvGrpSpPr/>
          <p:nvPr/>
        </p:nvGrpSpPr>
        <p:grpSpPr>
          <a:xfrm>
            <a:off x="2805637" y="4869465"/>
            <a:ext cx="602943" cy="461665"/>
            <a:chOff x="5059682" y="3013804"/>
            <a:chExt cx="602943" cy="46166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7630C9A-5F5F-22CE-B457-A85EA5011A30}"/>
                </a:ext>
              </a:extLst>
            </p:cNvPr>
            <p:cNvSpPr/>
            <p:nvPr/>
          </p:nvSpPr>
          <p:spPr>
            <a:xfrm flipH="1">
              <a:off x="5059682" y="3293335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94B61B18-6E8D-FD38-86CA-4B2A3FA3AB34}"/>
                    </a:ext>
                  </a:extLst>
                </p:cNvPr>
                <p:cNvSpPr txBox="1"/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94B61B18-6E8D-FD38-86CA-4B2A3FA3AB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4706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12998C6-0B05-749C-2475-76A9B6FAB183}"/>
              </a:ext>
            </a:extLst>
          </p:cNvPr>
          <p:cNvGrpSpPr/>
          <p:nvPr/>
        </p:nvGrpSpPr>
        <p:grpSpPr>
          <a:xfrm>
            <a:off x="1242271" y="1294748"/>
            <a:ext cx="3125753" cy="5087514"/>
            <a:chOff x="1252180" y="1294748"/>
            <a:chExt cx="3125753" cy="508751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108E500-CD9F-1B4E-A7DC-B3F75C5BA989}"/>
                </a:ext>
              </a:extLst>
            </p:cNvPr>
            <p:cNvCxnSpPr>
              <a:cxnSpLocks/>
            </p:cNvCxnSpPr>
            <p:nvPr/>
          </p:nvCxnSpPr>
          <p:spPr>
            <a:xfrm>
              <a:off x="2903049" y="5259403"/>
              <a:ext cx="763534" cy="731879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93D6EA35-F65C-97D9-4FCA-2988FD2760BC}"/>
                </a:ext>
              </a:extLst>
            </p:cNvPr>
            <p:cNvCxnSpPr>
              <a:cxnSpLocks/>
            </p:cNvCxnSpPr>
            <p:nvPr/>
          </p:nvCxnSpPr>
          <p:spPr>
            <a:xfrm>
              <a:off x="2046593" y="3869752"/>
              <a:ext cx="835317" cy="1338373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688341C-41C2-5AD3-4A7B-0A79C928A7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9373" y="2263995"/>
              <a:ext cx="488187" cy="1567177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5D752CA-2D96-995A-36F1-C5F572C26FA7}"/>
                </a:ext>
              </a:extLst>
            </p:cNvPr>
            <p:cNvCxnSpPr>
              <a:cxnSpLocks/>
            </p:cNvCxnSpPr>
            <p:nvPr/>
          </p:nvCxnSpPr>
          <p:spPr>
            <a:xfrm>
              <a:off x="1786430" y="1786546"/>
              <a:ext cx="693640" cy="472221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18FBD56-78AC-C4E5-131B-52055B5B1A49}"/>
                    </a:ext>
                  </a:extLst>
                </p:cNvPr>
                <p:cNvSpPr txBox="1"/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18FBD56-78AC-C4E5-131B-52055B5B1A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331803D-1A05-3EAD-6F57-BD0E56F55AFC}"/>
                </a:ext>
              </a:extLst>
            </p:cNvPr>
            <p:cNvSpPr/>
            <p:nvPr/>
          </p:nvSpPr>
          <p:spPr>
            <a:xfrm flipH="1">
              <a:off x="1252180" y="1403544"/>
              <a:ext cx="126546" cy="126546"/>
            </a:xfrm>
            <a:prstGeom prst="ellipse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EE71C10-931B-6C66-5C89-31FC182F83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0513" y="1294748"/>
              <a:ext cx="227801" cy="684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4EEF8354-F009-355E-8355-8D8A25852D4D}"/>
                </a:ext>
              </a:extLst>
            </p:cNvPr>
            <p:cNvCxnSpPr>
              <a:cxnSpLocks/>
            </p:cNvCxnSpPr>
            <p:nvPr/>
          </p:nvCxnSpPr>
          <p:spPr>
            <a:xfrm>
              <a:off x="1279166" y="1687682"/>
              <a:ext cx="40432" cy="221336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25F78E46-5CAC-65D3-D326-E29DA8F0A9D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201" y="1568377"/>
              <a:ext cx="193364" cy="1316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15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8784C-ACF1-6D99-D87B-B25DB2929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805247-B97F-138C-83DA-1A175740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Path expression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14AADF-678D-C4A5-A24D-5D9E36572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7E7C8-BF1B-17A0-4ED9-FF07CBEC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26</a:t>
            </a:fld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909693-1DAA-5F5B-39D9-66BB9B2B5568}"/>
              </a:ext>
            </a:extLst>
          </p:cNvPr>
          <p:cNvCxnSpPr>
            <a:cxnSpLocks/>
          </p:cNvCxnSpPr>
          <p:nvPr/>
        </p:nvCxnSpPr>
        <p:spPr>
          <a:xfrm>
            <a:off x="1593860" y="2569703"/>
            <a:ext cx="2007826" cy="2380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D61AE3-BDEC-860C-8CF7-94A429C29756}"/>
              </a:ext>
            </a:extLst>
          </p:cNvPr>
          <p:cNvCxnSpPr>
            <a:cxnSpLocks/>
          </p:cNvCxnSpPr>
          <p:nvPr/>
        </p:nvCxnSpPr>
        <p:spPr>
          <a:xfrm flipH="1" flipV="1">
            <a:off x="2582793" y="1452522"/>
            <a:ext cx="1083791" cy="130557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5204F7-CD50-27EB-9543-C774724CF0EE}"/>
              </a:ext>
            </a:extLst>
          </p:cNvPr>
          <p:cNvCxnSpPr>
            <a:cxnSpLocks/>
          </p:cNvCxnSpPr>
          <p:nvPr/>
        </p:nvCxnSpPr>
        <p:spPr>
          <a:xfrm flipV="1">
            <a:off x="1585998" y="1452522"/>
            <a:ext cx="902447" cy="109505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BC1E87D-200B-B300-3A2B-0FED185C25F6}"/>
              </a:ext>
            </a:extLst>
          </p:cNvPr>
          <p:cNvSpPr/>
          <p:nvPr/>
        </p:nvSpPr>
        <p:spPr>
          <a:xfrm flipH="1">
            <a:off x="2454864" y="1287363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FD126B-FDEE-FB6B-3461-70A3FCC02126}"/>
              </a:ext>
            </a:extLst>
          </p:cNvPr>
          <p:cNvSpPr/>
          <p:nvPr/>
        </p:nvSpPr>
        <p:spPr>
          <a:xfrm rot="1301134" flipH="1">
            <a:off x="1516559" y="2464023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2EE3FA-D4E6-09DC-72E1-AE8B2CCB4D59}"/>
              </a:ext>
            </a:extLst>
          </p:cNvPr>
          <p:cNvSpPr/>
          <p:nvPr/>
        </p:nvSpPr>
        <p:spPr>
          <a:xfrm flipH="1">
            <a:off x="3589714" y="2728577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E7815D-CE69-7CDA-0FA1-9FB48BD3296A}"/>
                  </a:ext>
                </a:extLst>
              </p:cNvPr>
              <p:cNvSpPr txBox="1"/>
              <p:nvPr/>
            </p:nvSpPr>
            <p:spPr>
              <a:xfrm>
                <a:off x="1807317" y="617759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E7815D-CE69-7CDA-0FA1-9FB48BD32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317" y="6177591"/>
                <a:ext cx="352658" cy="461665"/>
              </a:xfrm>
              <a:prstGeom prst="rect">
                <a:avLst/>
              </a:prstGeom>
              <a:blipFill>
                <a:blip r:embed="rId2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7F21458-AF9F-4F47-548A-C523FD124E47}"/>
              </a:ext>
            </a:extLst>
          </p:cNvPr>
          <p:cNvCxnSpPr>
            <a:cxnSpLocks/>
          </p:cNvCxnSpPr>
          <p:nvPr/>
        </p:nvCxnSpPr>
        <p:spPr>
          <a:xfrm flipV="1">
            <a:off x="1465385" y="3329690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80835FD-AC2E-FA3F-B5DB-B516AF08138A}"/>
              </a:ext>
            </a:extLst>
          </p:cNvPr>
          <p:cNvCxnSpPr>
            <a:cxnSpLocks/>
          </p:cNvCxnSpPr>
          <p:nvPr/>
        </p:nvCxnSpPr>
        <p:spPr>
          <a:xfrm flipH="1">
            <a:off x="1704917" y="3251655"/>
            <a:ext cx="1868820" cy="17734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8DD6D7-F98C-CBDF-FF69-49FBBD6F62DC}"/>
              </a:ext>
            </a:extLst>
          </p:cNvPr>
          <p:cNvCxnSpPr>
            <a:cxnSpLocks/>
          </p:cNvCxnSpPr>
          <p:nvPr/>
        </p:nvCxnSpPr>
        <p:spPr>
          <a:xfrm flipV="1">
            <a:off x="1424354" y="3459519"/>
            <a:ext cx="280563" cy="97895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61BA52E-8CBF-CF3D-FB76-8AE018AE86F0}"/>
              </a:ext>
            </a:extLst>
          </p:cNvPr>
          <p:cNvCxnSpPr>
            <a:cxnSpLocks/>
          </p:cNvCxnSpPr>
          <p:nvPr/>
        </p:nvCxnSpPr>
        <p:spPr>
          <a:xfrm flipV="1">
            <a:off x="1947360" y="5035688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4A5109B-EDFD-9E90-1CB3-11EC757966EB}"/>
              </a:ext>
            </a:extLst>
          </p:cNvPr>
          <p:cNvCxnSpPr>
            <a:cxnSpLocks/>
          </p:cNvCxnSpPr>
          <p:nvPr/>
        </p:nvCxnSpPr>
        <p:spPr>
          <a:xfrm flipH="1" flipV="1">
            <a:off x="2623996" y="4689314"/>
            <a:ext cx="1431717" cy="26834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123BDE-57E8-25DC-1BEF-8A03FF4E0E7B}"/>
              </a:ext>
            </a:extLst>
          </p:cNvPr>
          <p:cNvCxnSpPr>
            <a:cxnSpLocks/>
          </p:cNvCxnSpPr>
          <p:nvPr/>
        </p:nvCxnSpPr>
        <p:spPr>
          <a:xfrm flipV="1">
            <a:off x="1906329" y="4662212"/>
            <a:ext cx="717667" cy="14822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AA210A8-9A17-FBBD-0A51-AC4F59F9C09F}"/>
              </a:ext>
            </a:extLst>
          </p:cNvPr>
          <p:cNvSpPr/>
          <p:nvPr/>
        </p:nvSpPr>
        <p:spPr>
          <a:xfrm flipH="1">
            <a:off x="1616014" y="3355940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82BEF8B-3250-8EA5-7C4B-7E62DFDEAC25}"/>
              </a:ext>
            </a:extLst>
          </p:cNvPr>
          <p:cNvSpPr/>
          <p:nvPr/>
        </p:nvSpPr>
        <p:spPr>
          <a:xfrm flipH="1">
            <a:off x="1359518" y="4385839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EEAE27F-B2C6-7A3B-98D7-4EEA356B795B}"/>
              </a:ext>
            </a:extLst>
          </p:cNvPr>
          <p:cNvSpPr/>
          <p:nvPr/>
        </p:nvSpPr>
        <p:spPr>
          <a:xfrm rot="1301134" flipH="1">
            <a:off x="3502427" y="3179881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C4E0F7E-4BA8-0488-D259-8D2ED0166B65}"/>
              </a:ext>
            </a:extLst>
          </p:cNvPr>
          <p:cNvSpPr/>
          <p:nvPr/>
        </p:nvSpPr>
        <p:spPr>
          <a:xfrm rot="1301134" flipH="1">
            <a:off x="1839530" y="6023495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DD8413B-B065-CC55-EF2B-A79E87252FB3}"/>
              </a:ext>
            </a:extLst>
          </p:cNvPr>
          <p:cNvSpPr/>
          <p:nvPr/>
        </p:nvSpPr>
        <p:spPr>
          <a:xfrm flipH="1">
            <a:off x="2562457" y="4616325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BF05792-5F76-5EC1-CBFA-FA7BFE30FE6F}"/>
              </a:ext>
            </a:extLst>
          </p:cNvPr>
          <p:cNvSpPr/>
          <p:nvPr/>
        </p:nvSpPr>
        <p:spPr>
          <a:xfrm flipH="1">
            <a:off x="4040382" y="4941078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9E3B263-A1CA-A770-6A08-FBCC13CAC938}"/>
                  </a:ext>
                </a:extLst>
              </p:cNvPr>
              <p:cNvSpPr txBox="1"/>
              <p:nvPr/>
            </p:nvSpPr>
            <p:spPr>
              <a:xfrm>
                <a:off x="3462786" y="3323579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9E3B263-A1CA-A770-6A08-FBCC13CAC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786" y="3323579"/>
                <a:ext cx="352658" cy="461665"/>
              </a:xfrm>
              <a:prstGeom prst="rect">
                <a:avLst/>
              </a:prstGeom>
              <a:blipFill>
                <a:blip r:embed="rId3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8B17DCB-A1B2-C0D2-7F85-F39B0D79B671}"/>
                  </a:ext>
                </a:extLst>
              </p:cNvPr>
              <p:cNvSpPr txBox="1"/>
              <p:nvPr/>
            </p:nvSpPr>
            <p:spPr>
              <a:xfrm>
                <a:off x="1477964" y="262106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8B17DCB-A1B2-C0D2-7F85-F39B0D79B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964" y="2621061"/>
                <a:ext cx="352658" cy="461665"/>
              </a:xfrm>
              <a:prstGeom prst="rect">
                <a:avLst/>
              </a:prstGeom>
              <a:blipFill>
                <a:blip r:embed="rId4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6CA7D9D-C94C-EF23-ACBA-3D6EAE42D4C0}"/>
                  </a:ext>
                </a:extLst>
              </p:cNvPr>
              <p:cNvSpPr txBox="1"/>
              <p:nvPr/>
            </p:nvSpPr>
            <p:spPr>
              <a:xfrm>
                <a:off x="5288531" y="2851893"/>
                <a:ext cx="3512478" cy="1314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∏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6CA7D9D-C94C-EF23-ACBA-3D6EAE42D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531" y="2851893"/>
                <a:ext cx="3512478" cy="13143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0359B47F-F3CA-3988-D0AD-D3D299CDA52D}"/>
              </a:ext>
            </a:extLst>
          </p:cNvPr>
          <p:cNvGrpSpPr/>
          <p:nvPr/>
        </p:nvGrpSpPr>
        <p:grpSpPr>
          <a:xfrm>
            <a:off x="2399051" y="2051384"/>
            <a:ext cx="622340" cy="461665"/>
            <a:chOff x="5040472" y="3132352"/>
            <a:chExt cx="622340" cy="46166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B2616E-D1EE-818A-489D-B84D80E7CA85}"/>
                </a:ext>
              </a:extLst>
            </p:cNvPr>
            <p:cNvSpPr/>
            <p:nvPr/>
          </p:nvSpPr>
          <p:spPr>
            <a:xfrm flipH="1">
              <a:off x="5040472" y="3290692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8B1A04A-85F4-E783-48CE-D9999D6DE7B7}"/>
                    </a:ext>
                  </a:extLst>
                </p:cNvPr>
                <p:cNvSpPr txBox="1"/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8B1A04A-85F4-E783-48CE-D9999D6DE7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267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1EDD72C-3EF0-BBDF-25DA-E06BC404B224}"/>
              </a:ext>
            </a:extLst>
          </p:cNvPr>
          <p:cNvGrpSpPr/>
          <p:nvPr/>
        </p:nvGrpSpPr>
        <p:grpSpPr>
          <a:xfrm>
            <a:off x="1969723" y="3434270"/>
            <a:ext cx="570818" cy="472463"/>
            <a:chOff x="5094615" y="2963742"/>
            <a:chExt cx="570818" cy="47246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D2B1012-8C56-EC76-BC7E-E7E4158A7597}"/>
                </a:ext>
              </a:extLst>
            </p:cNvPr>
            <p:cNvSpPr/>
            <p:nvPr/>
          </p:nvSpPr>
          <p:spPr>
            <a:xfrm flipH="1">
              <a:off x="5094615" y="3282466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145D022-E377-7B32-E050-9B28F34BE5E0}"/>
                    </a:ext>
                  </a:extLst>
                </p:cNvPr>
                <p:cNvSpPr txBox="1"/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B145D022-E377-7B32-E050-9B28F34BE5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0909" r="-5455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1C7F8E1-25A8-F69A-437E-638DF5ABD804}"/>
              </a:ext>
            </a:extLst>
          </p:cNvPr>
          <p:cNvGrpSpPr/>
          <p:nvPr/>
        </p:nvGrpSpPr>
        <p:grpSpPr>
          <a:xfrm>
            <a:off x="2815546" y="4869465"/>
            <a:ext cx="602943" cy="461665"/>
            <a:chOff x="5059682" y="3013804"/>
            <a:chExt cx="602943" cy="46166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A0C23FB-FDD0-FB67-B6DC-BFD7CD0C7C8B}"/>
                </a:ext>
              </a:extLst>
            </p:cNvPr>
            <p:cNvSpPr/>
            <p:nvPr/>
          </p:nvSpPr>
          <p:spPr>
            <a:xfrm flipH="1">
              <a:off x="5059682" y="3293335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510F1BF5-42CE-01CC-B009-8B879AF520B9}"/>
                    </a:ext>
                  </a:extLst>
                </p:cNvPr>
                <p:cNvSpPr txBox="1"/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510F1BF5-42CE-01CC-B009-8B879AF520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6176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3874C1D-7435-7E25-DEDA-5A369B1D152F}"/>
              </a:ext>
            </a:extLst>
          </p:cNvPr>
          <p:cNvGrpSpPr/>
          <p:nvPr/>
        </p:nvGrpSpPr>
        <p:grpSpPr>
          <a:xfrm>
            <a:off x="1252180" y="1294748"/>
            <a:ext cx="3125753" cy="5087514"/>
            <a:chOff x="1252180" y="1294748"/>
            <a:chExt cx="3125753" cy="508751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0031A4A-9952-C40B-78D1-65E9217B665B}"/>
                </a:ext>
              </a:extLst>
            </p:cNvPr>
            <p:cNvCxnSpPr>
              <a:cxnSpLocks/>
            </p:cNvCxnSpPr>
            <p:nvPr/>
          </p:nvCxnSpPr>
          <p:spPr>
            <a:xfrm>
              <a:off x="2903049" y="5259403"/>
              <a:ext cx="763534" cy="731879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2E80092-3A3C-1025-E88F-E95C69E432CD}"/>
                </a:ext>
              </a:extLst>
            </p:cNvPr>
            <p:cNvCxnSpPr>
              <a:cxnSpLocks/>
            </p:cNvCxnSpPr>
            <p:nvPr/>
          </p:nvCxnSpPr>
          <p:spPr>
            <a:xfrm>
              <a:off x="2046593" y="3869752"/>
              <a:ext cx="835317" cy="1338373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817A138-0775-9A44-691B-A78C9BDBAE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9373" y="2263995"/>
              <a:ext cx="488187" cy="1567177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F4FF0908-6D3D-54C5-4328-71C2AF770E6C}"/>
                </a:ext>
              </a:extLst>
            </p:cNvPr>
            <p:cNvCxnSpPr>
              <a:cxnSpLocks/>
            </p:cNvCxnSpPr>
            <p:nvPr/>
          </p:nvCxnSpPr>
          <p:spPr>
            <a:xfrm>
              <a:off x="1786430" y="1786546"/>
              <a:ext cx="693640" cy="472221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B23B2B89-F89D-9FBB-4F90-4AE7204C83B5}"/>
                    </a:ext>
                  </a:extLst>
                </p:cNvPr>
                <p:cNvSpPr txBox="1"/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B23B2B89-F89D-9FBB-4F90-4AE7204C8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0DA423C-BCCC-3F03-A29C-E1AF8C800F34}"/>
                </a:ext>
              </a:extLst>
            </p:cNvPr>
            <p:cNvSpPr/>
            <p:nvPr/>
          </p:nvSpPr>
          <p:spPr>
            <a:xfrm flipH="1">
              <a:off x="1252180" y="1403544"/>
              <a:ext cx="126546" cy="126546"/>
            </a:xfrm>
            <a:prstGeom prst="ellipse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6066F68-A473-6467-AC54-86A217FAC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0513" y="1294748"/>
              <a:ext cx="227801" cy="684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4D84C0B-2327-ADE3-A4BC-38B6E42C12DF}"/>
                </a:ext>
              </a:extLst>
            </p:cNvPr>
            <p:cNvCxnSpPr>
              <a:cxnSpLocks/>
            </p:cNvCxnSpPr>
            <p:nvPr/>
          </p:nvCxnSpPr>
          <p:spPr>
            <a:xfrm>
              <a:off x="1279166" y="1687682"/>
              <a:ext cx="40432" cy="221336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878DE67-2F9C-1964-2E46-29A7438FDAEB}"/>
                </a:ext>
              </a:extLst>
            </p:cNvPr>
            <p:cNvCxnSpPr>
              <a:cxnSpLocks/>
            </p:cNvCxnSpPr>
            <p:nvPr/>
          </p:nvCxnSpPr>
          <p:spPr>
            <a:xfrm>
              <a:off x="1470201" y="1568377"/>
              <a:ext cx="193364" cy="1316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9336C1B-9CB6-E9AD-719C-BFF0177201FB}"/>
              </a:ext>
            </a:extLst>
          </p:cNvPr>
          <p:cNvGrpSpPr/>
          <p:nvPr/>
        </p:nvGrpSpPr>
        <p:grpSpPr>
          <a:xfrm>
            <a:off x="5375457" y="1517831"/>
            <a:ext cx="5346342" cy="1300985"/>
            <a:chOff x="5375457" y="1517831"/>
            <a:chExt cx="5346342" cy="130098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658B32-D300-56FC-6703-59FEA5CF3CB9}"/>
                </a:ext>
              </a:extLst>
            </p:cNvPr>
            <p:cNvSpPr txBox="1"/>
            <p:nvPr/>
          </p:nvSpPr>
          <p:spPr>
            <a:xfrm>
              <a:off x="5375457" y="1517831"/>
              <a:ext cx="22382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pPr algn="r"/>
              <a:r>
                <a:rPr lang="en-NL" dirty="0">
                  <a:solidFill>
                    <a:schemeClr val="bg1"/>
                  </a:solidFill>
                </a:rPr>
                <a:t>path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NL" dirty="0">
                  <a:solidFill>
                    <a:schemeClr val="bg1"/>
                  </a:solidFill>
                </a:rPr>
                <a:t>throughput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76AD1E-F4BB-62B4-586A-B8FC1F7353DD}"/>
                </a:ext>
              </a:extLst>
            </p:cNvPr>
            <p:cNvSpPr txBox="1"/>
            <p:nvPr/>
          </p:nvSpPr>
          <p:spPr>
            <a:xfrm>
              <a:off x="7823982" y="1517831"/>
              <a:ext cx="2897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pPr algn="l"/>
              <a:r>
                <a:rPr lang="en-GB" dirty="0">
                  <a:solidFill>
                    <a:schemeClr val="accent5"/>
                  </a:solidFill>
                </a:rPr>
                <a:t>u</a:t>
              </a:r>
              <a:r>
                <a:rPr lang="en-NL" dirty="0" err="1">
                  <a:solidFill>
                    <a:schemeClr val="accent5"/>
                  </a:solidFill>
                </a:rPr>
                <a:t>plifted</a:t>
              </a:r>
              <a:br>
                <a:rPr lang="en-GB" dirty="0">
                  <a:solidFill>
                    <a:schemeClr val="accent5"/>
                  </a:solidFill>
                </a:rPr>
              </a:br>
              <a:r>
                <a:rPr lang="en-NL" dirty="0" err="1">
                  <a:solidFill>
                    <a:schemeClr val="accent5"/>
                  </a:solidFill>
                </a:rPr>
                <a:t>reflectances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022C30D8-5107-3C80-5D24-75916D68C353}"/>
                </a:ext>
              </a:extLst>
            </p:cNvPr>
            <p:cNvSpPr/>
            <p:nvPr/>
          </p:nvSpPr>
          <p:spPr>
            <a:xfrm rot="16200000">
              <a:off x="7033939" y="2362891"/>
              <a:ext cx="148433" cy="763417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AC62E272-93BC-D4F2-6435-212A20636FB8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7101805" y="2288567"/>
              <a:ext cx="6351" cy="381816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ight Brace 29">
              <a:extLst>
                <a:ext uri="{FF2B5EF4-FFF2-40B4-BE49-F238E27FC236}">
                  <a16:creationId xmlns:a16="http://schemas.microsoft.com/office/drawing/2014/main" id="{060F453A-0239-DFD0-1426-10444507A80E}"/>
                </a:ext>
              </a:extLst>
            </p:cNvPr>
            <p:cNvSpPr/>
            <p:nvPr/>
          </p:nvSpPr>
          <p:spPr>
            <a:xfrm rot="16200000">
              <a:off x="8023812" y="2252196"/>
              <a:ext cx="148433" cy="984806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7947E051-BEBA-F26B-6CBD-D6F7CF39C6F5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rot="5400000" flipH="1" flipV="1">
              <a:off x="8117640" y="2262604"/>
              <a:ext cx="388167" cy="427391"/>
            </a:xfrm>
            <a:prstGeom prst="bentConnector4">
              <a:avLst>
                <a:gd name="adj1" fmla="val 53003"/>
                <a:gd name="adj2" fmla="val 96123"/>
              </a:avLst>
            </a:prstGeom>
            <a:ln w="381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93203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FD8CD-A38A-8B55-EA69-6C9DD5C0E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AAE1A5-C156-613E-2BDB-C86670CC5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Path expression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685BD-2305-A9D8-797B-756BBF99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F0528-9FC7-3FD8-C98A-C8AA7419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27</a:t>
            </a:fld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0086E-97B6-DDBB-BDEF-50FE698FEECA}"/>
              </a:ext>
            </a:extLst>
          </p:cNvPr>
          <p:cNvCxnSpPr>
            <a:cxnSpLocks/>
          </p:cNvCxnSpPr>
          <p:nvPr/>
        </p:nvCxnSpPr>
        <p:spPr>
          <a:xfrm>
            <a:off x="1593860" y="2569703"/>
            <a:ext cx="2007826" cy="2380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4E4017-2BF5-9677-EFD6-6FD8AC88FFBB}"/>
              </a:ext>
            </a:extLst>
          </p:cNvPr>
          <p:cNvCxnSpPr>
            <a:cxnSpLocks/>
          </p:cNvCxnSpPr>
          <p:nvPr/>
        </p:nvCxnSpPr>
        <p:spPr>
          <a:xfrm flipH="1" flipV="1">
            <a:off x="2582793" y="1452522"/>
            <a:ext cx="1083791" cy="130557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ACFEC-900E-3A06-A87E-DFD44AFC061A}"/>
              </a:ext>
            </a:extLst>
          </p:cNvPr>
          <p:cNvCxnSpPr>
            <a:cxnSpLocks/>
          </p:cNvCxnSpPr>
          <p:nvPr/>
        </p:nvCxnSpPr>
        <p:spPr>
          <a:xfrm flipV="1">
            <a:off x="1585998" y="1452522"/>
            <a:ext cx="902447" cy="109505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C24A74F-7D4B-0690-4EAF-FDDB44ACBBA2}"/>
              </a:ext>
            </a:extLst>
          </p:cNvPr>
          <p:cNvSpPr/>
          <p:nvPr/>
        </p:nvSpPr>
        <p:spPr>
          <a:xfrm flipH="1">
            <a:off x="2454864" y="1287363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4BF5C2-5E08-F6F9-DB8B-0D0A4982ED1D}"/>
              </a:ext>
            </a:extLst>
          </p:cNvPr>
          <p:cNvSpPr/>
          <p:nvPr/>
        </p:nvSpPr>
        <p:spPr>
          <a:xfrm rot="1301134" flipH="1">
            <a:off x="1516559" y="2464023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8A488A-5B3F-B3A7-FC5A-F287D1255A8A}"/>
              </a:ext>
            </a:extLst>
          </p:cNvPr>
          <p:cNvSpPr/>
          <p:nvPr/>
        </p:nvSpPr>
        <p:spPr>
          <a:xfrm flipH="1">
            <a:off x="3589714" y="2728577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FB08CE-758F-4D83-081F-6CBE3494596F}"/>
                  </a:ext>
                </a:extLst>
              </p:cNvPr>
              <p:cNvSpPr txBox="1"/>
              <p:nvPr/>
            </p:nvSpPr>
            <p:spPr>
              <a:xfrm>
                <a:off x="1807317" y="617759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FB08CE-758F-4D83-081F-6CBE34945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317" y="6177591"/>
                <a:ext cx="352658" cy="461665"/>
              </a:xfrm>
              <a:prstGeom prst="rect">
                <a:avLst/>
              </a:prstGeom>
              <a:blipFill>
                <a:blip r:embed="rId2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4AD5D22-6ED5-83EC-AB2F-B6A7D8157727}"/>
              </a:ext>
            </a:extLst>
          </p:cNvPr>
          <p:cNvCxnSpPr>
            <a:cxnSpLocks/>
          </p:cNvCxnSpPr>
          <p:nvPr/>
        </p:nvCxnSpPr>
        <p:spPr>
          <a:xfrm flipV="1">
            <a:off x="1465385" y="3329690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0F7D5B-C7EA-214E-8F75-4B95F5BC1A29}"/>
              </a:ext>
            </a:extLst>
          </p:cNvPr>
          <p:cNvCxnSpPr>
            <a:cxnSpLocks/>
          </p:cNvCxnSpPr>
          <p:nvPr/>
        </p:nvCxnSpPr>
        <p:spPr>
          <a:xfrm flipH="1">
            <a:off x="1704917" y="3251655"/>
            <a:ext cx="1868820" cy="17734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5BE0891-EB64-398C-3BE3-571E9F78E4B1}"/>
              </a:ext>
            </a:extLst>
          </p:cNvPr>
          <p:cNvCxnSpPr>
            <a:cxnSpLocks/>
          </p:cNvCxnSpPr>
          <p:nvPr/>
        </p:nvCxnSpPr>
        <p:spPr>
          <a:xfrm flipV="1">
            <a:off x="1424354" y="3459519"/>
            <a:ext cx="280563" cy="97895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ACA861E-BFE9-064C-EA5C-4B2EBFEBB05D}"/>
              </a:ext>
            </a:extLst>
          </p:cNvPr>
          <p:cNvCxnSpPr>
            <a:cxnSpLocks/>
          </p:cNvCxnSpPr>
          <p:nvPr/>
        </p:nvCxnSpPr>
        <p:spPr>
          <a:xfrm flipV="1">
            <a:off x="1947360" y="5035688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736031A-5CE6-1DFE-8671-EB2A6396FF5A}"/>
              </a:ext>
            </a:extLst>
          </p:cNvPr>
          <p:cNvCxnSpPr>
            <a:cxnSpLocks/>
          </p:cNvCxnSpPr>
          <p:nvPr/>
        </p:nvCxnSpPr>
        <p:spPr>
          <a:xfrm flipH="1" flipV="1">
            <a:off x="2623996" y="4689314"/>
            <a:ext cx="1431717" cy="26834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DAAE6E-52EB-9679-98EB-DAAC77F9FCBD}"/>
              </a:ext>
            </a:extLst>
          </p:cNvPr>
          <p:cNvCxnSpPr>
            <a:cxnSpLocks/>
          </p:cNvCxnSpPr>
          <p:nvPr/>
        </p:nvCxnSpPr>
        <p:spPr>
          <a:xfrm flipV="1">
            <a:off x="1906329" y="4662212"/>
            <a:ext cx="717667" cy="14822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9945B8E6-3F6A-6F74-AD69-06B6D901E9B3}"/>
              </a:ext>
            </a:extLst>
          </p:cNvPr>
          <p:cNvSpPr/>
          <p:nvPr/>
        </p:nvSpPr>
        <p:spPr>
          <a:xfrm flipH="1">
            <a:off x="1616014" y="3355940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C407BB1-F039-887C-DB79-8D23A105C968}"/>
              </a:ext>
            </a:extLst>
          </p:cNvPr>
          <p:cNvSpPr/>
          <p:nvPr/>
        </p:nvSpPr>
        <p:spPr>
          <a:xfrm flipH="1">
            <a:off x="1359518" y="4385839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2CF2ED7-4E0D-C7A2-0CF7-BF143CD55D9C}"/>
              </a:ext>
            </a:extLst>
          </p:cNvPr>
          <p:cNvSpPr/>
          <p:nvPr/>
        </p:nvSpPr>
        <p:spPr>
          <a:xfrm rot="1301134" flipH="1">
            <a:off x="3502427" y="3179881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27B0FD0-12E4-AC0C-05DC-1E897090AC67}"/>
              </a:ext>
            </a:extLst>
          </p:cNvPr>
          <p:cNvSpPr/>
          <p:nvPr/>
        </p:nvSpPr>
        <p:spPr>
          <a:xfrm rot="1301134" flipH="1">
            <a:off x="1839530" y="6023495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7408AEB-9F0D-F7E1-ADAE-556E44D13303}"/>
              </a:ext>
            </a:extLst>
          </p:cNvPr>
          <p:cNvSpPr/>
          <p:nvPr/>
        </p:nvSpPr>
        <p:spPr>
          <a:xfrm flipH="1">
            <a:off x="2562457" y="4616325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89BB808-E9F7-FDD5-91FE-078550AF9BD0}"/>
              </a:ext>
            </a:extLst>
          </p:cNvPr>
          <p:cNvSpPr/>
          <p:nvPr/>
        </p:nvSpPr>
        <p:spPr>
          <a:xfrm flipH="1">
            <a:off x="4040382" y="4941078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64739A6-8E66-2BB6-759E-B0CCADFDAD23}"/>
                  </a:ext>
                </a:extLst>
              </p:cNvPr>
              <p:cNvSpPr txBox="1"/>
              <p:nvPr/>
            </p:nvSpPr>
            <p:spPr>
              <a:xfrm>
                <a:off x="1477964" y="262106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64739A6-8E66-2BB6-759E-B0CCADFDA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964" y="2621061"/>
                <a:ext cx="352658" cy="461665"/>
              </a:xfrm>
              <a:prstGeom prst="rect">
                <a:avLst/>
              </a:prstGeom>
              <a:blipFill>
                <a:blip r:embed="rId4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05EC78D-DDE5-6874-ACE1-D087D13427D0}"/>
                  </a:ext>
                </a:extLst>
              </p:cNvPr>
              <p:cNvSpPr txBox="1"/>
              <p:nvPr/>
            </p:nvSpPr>
            <p:spPr>
              <a:xfrm>
                <a:off x="4748738" y="2826204"/>
                <a:ext cx="6662889" cy="1314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∏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US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05EC78D-DDE5-6874-ACE1-D087D1342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738" y="2826204"/>
                <a:ext cx="6662889" cy="13143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2277968-FAE8-029B-33D1-3785AB98F344}"/>
                  </a:ext>
                </a:extLst>
              </p:cNvPr>
              <p:cNvSpPr txBox="1"/>
              <p:nvPr/>
            </p:nvSpPr>
            <p:spPr>
              <a:xfrm>
                <a:off x="5288531" y="1330147"/>
                <a:ext cx="3512478" cy="1314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∏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2277968-FAE8-029B-33D1-3785AB98F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8531" y="1330147"/>
                <a:ext cx="3512478" cy="1314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06BB6545-5229-11A4-8635-9C93A07ECF34}"/>
              </a:ext>
            </a:extLst>
          </p:cNvPr>
          <p:cNvGrpSpPr/>
          <p:nvPr/>
        </p:nvGrpSpPr>
        <p:grpSpPr>
          <a:xfrm>
            <a:off x="2399051" y="2051384"/>
            <a:ext cx="622340" cy="461665"/>
            <a:chOff x="5040472" y="3132352"/>
            <a:chExt cx="622340" cy="46166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B482206-8DBB-1723-6418-BA84410A9A6C}"/>
                </a:ext>
              </a:extLst>
            </p:cNvPr>
            <p:cNvSpPr/>
            <p:nvPr/>
          </p:nvSpPr>
          <p:spPr>
            <a:xfrm flipH="1">
              <a:off x="5040472" y="3290692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08E06C1-8624-0498-5BC7-F87704CDA81D}"/>
                    </a:ext>
                  </a:extLst>
                </p:cNvPr>
                <p:cNvSpPr txBox="1"/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08E06C1-8624-0498-5BC7-F87704CDA8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267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D7E259B-D69C-78A1-7F60-226AC1888F06}"/>
              </a:ext>
            </a:extLst>
          </p:cNvPr>
          <p:cNvGrpSpPr/>
          <p:nvPr/>
        </p:nvGrpSpPr>
        <p:grpSpPr>
          <a:xfrm>
            <a:off x="1969723" y="3434270"/>
            <a:ext cx="570818" cy="472463"/>
            <a:chOff x="5094615" y="2963742"/>
            <a:chExt cx="570818" cy="47246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DB08133-1E8B-5878-764B-101AD50643D1}"/>
                </a:ext>
              </a:extLst>
            </p:cNvPr>
            <p:cNvSpPr/>
            <p:nvPr/>
          </p:nvSpPr>
          <p:spPr>
            <a:xfrm flipH="1">
              <a:off x="5094615" y="3282466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606FE21-1068-DE8B-7A3A-2FBACCAB77E4}"/>
                    </a:ext>
                  </a:extLst>
                </p:cNvPr>
                <p:cNvSpPr txBox="1"/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606FE21-1068-DE8B-7A3A-2FBACCAB7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0909" r="-5455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F9DE8CD-A0AE-E4B5-D4A8-E99D00A13CCF}"/>
              </a:ext>
            </a:extLst>
          </p:cNvPr>
          <p:cNvGrpSpPr/>
          <p:nvPr/>
        </p:nvGrpSpPr>
        <p:grpSpPr>
          <a:xfrm>
            <a:off x="2815546" y="4869465"/>
            <a:ext cx="602943" cy="461665"/>
            <a:chOff x="5059682" y="3013804"/>
            <a:chExt cx="602943" cy="46166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95F368F-2E55-0AC4-2EC8-2F8B8BDA26EB}"/>
                </a:ext>
              </a:extLst>
            </p:cNvPr>
            <p:cNvSpPr/>
            <p:nvPr/>
          </p:nvSpPr>
          <p:spPr>
            <a:xfrm flipH="1">
              <a:off x="5059682" y="3293335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5CA1FDA-7A43-EE02-8356-8EB849EF62DD}"/>
                    </a:ext>
                  </a:extLst>
                </p:cNvPr>
                <p:cNvSpPr txBox="1"/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B5CA1FDA-7A43-EE02-8356-8EB849EF62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6176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6C50D7F-1C14-BFBF-087E-D9CF8E37D689}"/>
              </a:ext>
            </a:extLst>
          </p:cNvPr>
          <p:cNvGrpSpPr/>
          <p:nvPr/>
        </p:nvGrpSpPr>
        <p:grpSpPr>
          <a:xfrm>
            <a:off x="1252180" y="1294748"/>
            <a:ext cx="3125753" cy="5087514"/>
            <a:chOff x="1252180" y="1294748"/>
            <a:chExt cx="3125753" cy="508751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EC02220-146C-A54E-6BB2-945FD0A4A3CD}"/>
                </a:ext>
              </a:extLst>
            </p:cNvPr>
            <p:cNvCxnSpPr>
              <a:cxnSpLocks/>
            </p:cNvCxnSpPr>
            <p:nvPr/>
          </p:nvCxnSpPr>
          <p:spPr>
            <a:xfrm>
              <a:off x="2903049" y="5259403"/>
              <a:ext cx="763534" cy="731879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9A6AE3D-6FB1-549D-4259-141DFD3B54DC}"/>
                </a:ext>
              </a:extLst>
            </p:cNvPr>
            <p:cNvCxnSpPr>
              <a:cxnSpLocks/>
            </p:cNvCxnSpPr>
            <p:nvPr/>
          </p:nvCxnSpPr>
          <p:spPr>
            <a:xfrm>
              <a:off x="2046593" y="3869752"/>
              <a:ext cx="835317" cy="1338373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3F6D6F1-87A1-9840-B5D8-CAC02D68A2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9373" y="2263995"/>
              <a:ext cx="488187" cy="1567177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D596B18D-E45F-5E2A-FA20-A75708985232}"/>
                </a:ext>
              </a:extLst>
            </p:cNvPr>
            <p:cNvCxnSpPr>
              <a:cxnSpLocks/>
            </p:cNvCxnSpPr>
            <p:nvPr/>
          </p:nvCxnSpPr>
          <p:spPr>
            <a:xfrm>
              <a:off x="1786430" y="1786546"/>
              <a:ext cx="693640" cy="472221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43F9E69-28B8-E889-74BF-C0C5BFEC987C}"/>
                    </a:ext>
                  </a:extLst>
                </p:cNvPr>
                <p:cNvSpPr txBox="1"/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43F9E69-28B8-E889-74BF-C0C5BFEC98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AED1BC4-EF0F-D2E6-6B0B-91126A056061}"/>
                </a:ext>
              </a:extLst>
            </p:cNvPr>
            <p:cNvSpPr/>
            <p:nvPr/>
          </p:nvSpPr>
          <p:spPr>
            <a:xfrm flipH="1">
              <a:off x="1252180" y="1403544"/>
              <a:ext cx="126546" cy="126546"/>
            </a:xfrm>
            <a:prstGeom prst="ellipse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3CC079E6-35E1-617A-C248-A3C4B1E485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0513" y="1294748"/>
              <a:ext cx="227801" cy="684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E75B0B6-33C5-AAAF-5D13-527EC6BA434E}"/>
                </a:ext>
              </a:extLst>
            </p:cNvPr>
            <p:cNvCxnSpPr>
              <a:cxnSpLocks/>
            </p:cNvCxnSpPr>
            <p:nvPr/>
          </p:nvCxnSpPr>
          <p:spPr>
            <a:xfrm>
              <a:off x="1279166" y="1687682"/>
              <a:ext cx="40432" cy="221336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0F7A922F-9F51-8D23-6C0E-E26B2DA849A5}"/>
                </a:ext>
              </a:extLst>
            </p:cNvPr>
            <p:cNvCxnSpPr>
              <a:cxnSpLocks/>
            </p:cNvCxnSpPr>
            <p:nvPr/>
          </p:nvCxnSpPr>
          <p:spPr>
            <a:xfrm>
              <a:off x="1470201" y="1568377"/>
              <a:ext cx="193364" cy="1316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F36D59-7FE7-54AF-A25B-0CEE38A67307}"/>
                  </a:ext>
                </a:extLst>
              </p:cNvPr>
              <p:cNvSpPr txBox="1"/>
              <p:nvPr/>
            </p:nvSpPr>
            <p:spPr>
              <a:xfrm>
                <a:off x="3462786" y="3323579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F36D59-7FE7-54AF-A25B-0CEE38A67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786" y="3323579"/>
                <a:ext cx="352658" cy="461665"/>
              </a:xfrm>
              <a:prstGeom prst="rect">
                <a:avLst/>
              </a:prstGeom>
              <a:blipFill>
                <a:blip r:embed="rId11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4ACFDDA0-3ECC-0B89-7BFA-E3F8CF8C7183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27489" y="2404237"/>
            <a:ext cx="977419" cy="379561"/>
          </a:xfrm>
          <a:prstGeom prst="bentConnector3">
            <a:avLst>
              <a:gd name="adj1" fmla="val 1900"/>
            </a:avLst>
          </a:prstGeom>
          <a:ln w="381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5EB47D-7801-8190-DF45-5812F11C3586}"/>
              </a:ext>
            </a:extLst>
          </p:cNvPr>
          <p:cNvSpPr/>
          <p:nvPr/>
        </p:nvSpPr>
        <p:spPr>
          <a:xfrm rot="594982" flipV="1">
            <a:off x="2228292" y="4595496"/>
            <a:ext cx="2291895" cy="495463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CCE249-FC04-4802-D152-0BC231415320}"/>
              </a:ext>
            </a:extLst>
          </p:cNvPr>
          <p:cNvSpPr/>
          <p:nvPr/>
        </p:nvSpPr>
        <p:spPr>
          <a:xfrm rot="17184776" flipV="1">
            <a:off x="737014" y="3712418"/>
            <a:ext cx="1620718" cy="495463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4FB6C18-ED9D-9B31-F746-D5257E095BF8}"/>
              </a:ext>
            </a:extLst>
          </p:cNvPr>
          <p:cNvSpPr/>
          <p:nvPr/>
        </p:nvSpPr>
        <p:spPr>
          <a:xfrm rot="13828630" flipV="1">
            <a:off x="1943963" y="1803996"/>
            <a:ext cx="2274034" cy="495463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B9FD63-9576-C81B-0DC8-BA037284BB9D}"/>
              </a:ext>
            </a:extLst>
          </p:cNvPr>
          <p:cNvCxnSpPr>
            <a:cxnSpLocks/>
          </p:cNvCxnSpPr>
          <p:nvPr/>
        </p:nvCxnSpPr>
        <p:spPr>
          <a:xfrm flipV="1">
            <a:off x="1828033" y="2350819"/>
            <a:ext cx="461332" cy="126998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CDD4FD1-1347-17A2-4C6C-D3B61077FBB4}"/>
              </a:ext>
            </a:extLst>
          </p:cNvPr>
          <p:cNvCxnSpPr>
            <a:cxnSpLocks/>
          </p:cNvCxnSpPr>
          <p:nvPr/>
        </p:nvCxnSpPr>
        <p:spPr>
          <a:xfrm flipH="1">
            <a:off x="2597773" y="3352185"/>
            <a:ext cx="692348" cy="266358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B16A817-A803-B415-F88F-FB116AF24E4C}"/>
              </a:ext>
            </a:extLst>
          </p:cNvPr>
          <p:cNvCxnSpPr>
            <a:cxnSpLocks/>
          </p:cNvCxnSpPr>
          <p:nvPr/>
        </p:nvCxnSpPr>
        <p:spPr>
          <a:xfrm flipV="1">
            <a:off x="2195986" y="5346579"/>
            <a:ext cx="575108" cy="54809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472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B186E-2A2D-BAD8-E1F8-4AD1527BA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AFAD9C-875E-1C20-27A5-D050BB1C5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Path expression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AD65C5-D182-F586-4A8B-E962BACF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A4684-850C-966F-00AF-CB120105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28</a:t>
            </a:fld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25FE18-39EB-45CD-9476-DB371DE331BE}"/>
              </a:ext>
            </a:extLst>
          </p:cNvPr>
          <p:cNvCxnSpPr>
            <a:cxnSpLocks/>
          </p:cNvCxnSpPr>
          <p:nvPr/>
        </p:nvCxnSpPr>
        <p:spPr>
          <a:xfrm>
            <a:off x="1593860" y="2569703"/>
            <a:ext cx="2007826" cy="2380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4EA007-158C-0298-4E79-BD18D40B6712}"/>
              </a:ext>
            </a:extLst>
          </p:cNvPr>
          <p:cNvCxnSpPr>
            <a:cxnSpLocks/>
          </p:cNvCxnSpPr>
          <p:nvPr/>
        </p:nvCxnSpPr>
        <p:spPr>
          <a:xfrm flipH="1" flipV="1">
            <a:off x="2582793" y="1452522"/>
            <a:ext cx="1083791" cy="130557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1A9F1F-5096-DD27-F9F6-E11D76D6FF5B}"/>
              </a:ext>
            </a:extLst>
          </p:cNvPr>
          <p:cNvCxnSpPr>
            <a:cxnSpLocks/>
          </p:cNvCxnSpPr>
          <p:nvPr/>
        </p:nvCxnSpPr>
        <p:spPr>
          <a:xfrm flipV="1">
            <a:off x="1585998" y="1452522"/>
            <a:ext cx="902447" cy="109505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FEF27F2-DECF-2506-942B-83870BA8B1BD}"/>
              </a:ext>
            </a:extLst>
          </p:cNvPr>
          <p:cNvSpPr/>
          <p:nvPr/>
        </p:nvSpPr>
        <p:spPr>
          <a:xfrm flipH="1">
            <a:off x="2454864" y="1287363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25610A-8AF8-FE32-4DE5-158FFEA70F49}"/>
              </a:ext>
            </a:extLst>
          </p:cNvPr>
          <p:cNvSpPr/>
          <p:nvPr/>
        </p:nvSpPr>
        <p:spPr>
          <a:xfrm rot="1301134" flipH="1">
            <a:off x="1516559" y="2464023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9B6637-DD05-BAD7-0233-E0C6C2EF7EBB}"/>
              </a:ext>
            </a:extLst>
          </p:cNvPr>
          <p:cNvSpPr/>
          <p:nvPr/>
        </p:nvSpPr>
        <p:spPr>
          <a:xfrm flipH="1">
            <a:off x="3589714" y="2728577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6FE36-AEC1-84A5-9582-0AEF9BD57659}"/>
                  </a:ext>
                </a:extLst>
              </p:cNvPr>
              <p:cNvSpPr txBox="1"/>
              <p:nvPr/>
            </p:nvSpPr>
            <p:spPr>
              <a:xfrm>
                <a:off x="1807317" y="617759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6FE36-AEC1-84A5-9582-0AEF9BD57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317" y="6177591"/>
                <a:ext cx="352658" cy="461665"/>
              </a:xfrm>
              <a:prstGeom prst="rect">
                <a:avLst/>
              </a:prstGeom>
              <a:blipFill>
                <a:blip r:embed="rId2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B83A97-B670-3581-F206-70DB5E7CAF1E}"/>
              </a:ext>
            </a:extLst>
          </p:cNvPr>
          <p:cNvCxnSpPr>
            <a:cxnSpLocks/>
          </p:cNvCxnSpPr>
          <p:nvPr/>
        </p:nvCxnSpPr>
        <p:spPr>
          <a:xfrm flipV="1">
            <a:off x="1465385" y="3329690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A8BEE7D-C1C2-4EFA-BE20-94D0932A5E28}"/>
              </a:ext>
            </a:extLst>
          </p:cNvPr>
          <p:cNvCxnSpPr>
            <a:cxnSpLocks/>
          </p:cNvCxnSpPr>
          <p:nvPr/>
        </p:nvCxnSpPr>
        <p:spPr>
          <a:xfrm flipH="1">
            <a:off x="1704917" y="3251655"/>
            <a:ext cx="1868820" cy="17734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8E8F82-27E2-7E25-3E6C-1A242FD01094}"/>
              </a:ext>
            </a:extLst>
          </p:cNvPr>
          <p:cNvCxnSpPr>
            <a:cxnSpLocks/>
          </p:cNvCxnSpPr>
          <p:nvPr/>
        </p:nvCxnSpPr>
        <p:spPr>
          <a:xfrm flipV="1">
            <a:off x="1424354" y="3459519"/>
            <a:ext cx="280563" cy="97895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623A24F-0A35-280C-9AB6-FEFF43C6E306}"/>
              </a:ext>
            </a:extLst>
          </p:cNvPr>
          <p:cNvCxnSpPr>
            <a:cxnSpLocks/>
          </p:cNvCxnSpPr>
          <p:nvPr/>
        </p:nvCxnSpPr>
        <p:spPr>
          <a:xfrm flipV="1">
            <a:off x="1947360" y="5035688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EE16E0-527E-A34E-3E52-B01C3C3CD5D5}"/>
              </a:ext>
            </a:extLst>
          </p:cNvPr>
          <p:cNvCxnSpPr>
            <a:cxnSpLocks/>
          </p:cNvCxnSpPr>
          <p:nvPr/>
        </p:nvCxnSpPr>
        <p:spPr>
          <a:xfrm flipH="1" flipV="1">
            <a:off x="2623996" y="4689314"/>
            <a:ext cx="1431717" cy="26834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7266E83-9E39-07E2-E53C-3545C1A1C167}"/>
              </a:ext>
            </a:extLst>
          </p:cNvPr>
          <p:cNvCxnSpPr>
            <a:cxnSpLocks/>
          </p:cNvCxnSpPr>
          <p:nvPr/>
        </p:nvCxnSpPr>
        <p:spPr>
          <a:xfrm flipV="1">
            <a:off x="1906329" y="4662212"/>
            <a:ext cx="717667" cy="14822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050ECEBA-3E6B-841D-48CB-E52782B1D69D}"/>
              </a:ext>
            </a:extLst>
          </p:cNvPr>
          <p:cNvSpPr/>
          <p:nvPr/>
        </p:nvSpPr>
        <p:spPr>
          <a:xfrm flipH="1">
            <a:off x="1616014" y="3355940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531D145-FF77-3133-DC54-ED29EC4CF95E}"/>
              </a:ext>
            </a:extLst>
          </p:cNvPr>
          <p:cNvSpPr/>
          <p:nvPr/>
        </p:nvSpPr>
        <p:spPr>
          <a:xfrm flipH="1">
            <a:off x="1359518" y="4385839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1FDEB2C-28D3-78E7-A6F6-78D1111D4DCD}"/>
              </a:ext>
            </a:extLst>
          </p:cNvPr>
          <p:cNvSpPr/>
          <p:nvPr/>
        </p:nvSpPr>
        <p:spPr>
          <a:xfrm rot="1301134" flipH="1">
            <a:off x="3502427" y="3179881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575D178-F6F9-1BF9-D1A4-26E13A13F7D9}"/>
              </a:ext>
            </a:extLst>
          </p:cNvPr>
          <p:cNvSpPr/>
          <p:nvPr/>
        </p:nvSpPr>
        <p:spPr>
          <a:xfrm rot="1301134" flipH="1">
            <a:off x="1839530" y="6023495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7C725C1-EFFC-CD70-2CC4-AF23985BDE25}"/>
              </a:ext>
            </a:extLst>
          </p:cNvPr>
          <p:cNvSpPr/>
          <p:nvPr/>
        </p:nvSpPr>
        <p:spPr>
          <a:xfrm flipH="1">
            <a:off x="2562457" y="4616325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D5AA682-F7D5-D631-EB7B-7C539954166A}"/>
              </a:ext>
            </a:extLst>
          </p:cNvPr>
          <p:cNvSpPr/>
          <p:nvPr/>
        </p:nvSpPr>
        <p:spPr>
          <a:xfrm flipH="1">
            <a:off x="4040382" y="4941078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724DFAB-9571-7960-B6C3-CDC9B2DB5B52}"/>
                  </a:ext>
                </a:extLst>
              </p:cNvPr>
              <p:cNvSpPr txBox="1"/>
              <p:nvPr/>
            </p:nvSpPr>
            <p:spPr>
              <a:xfrm>
                <a:off x="1477964" y="262106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724DFAB-9571-7960-B6C3-CDC9B2DB5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964" y="2621061"/>
                <a:ext cx="352658" cy="461665"/>
              </a:xfrm>
              <a:prstGeom prst="rect">
                <a:avLst/>
              </a:prstGeom>
              <a:blipFill>
                <a:blip r:embed="rId4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9436C7E-CBAE-17E3-2998-E633F13B8E46}"/>
                  </a:ext>
                </a:extLst>
              </p:cNvPr>
              <p:cNvSpPr txBox="1"/>
              <p:nvPr/>
            </p:nvSpPr>
            <p:spPr>
              <a:xfrm>
                <a:off x="4731153" y="1336427"/>
                <a:ext cx="6662889" cy="1314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∏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9436C7E-CBAE-17E3-2998-E633F13B8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153" y="1336427"/>
                <a:ext cx="6662889" cy="13143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32E4DD6A-D892-3B91-3195-7DA97AD0F154}"/>
              </a:ext>
            </a:extLst>
          </p:cNvPr>
          <p:cNvGrpSpPr/>
          <p:nvPr/>
        </p:nvGrpSpPr>
        <p:grpSpPr>
          <a:xfrm>
            <a:off x="2399051" y="2051384"/>
            <a:ext cx="622340" cy="461665"/>
            <a:chOff x="5040472" y="3132352"/>
            <a:chExt cx="622340" cy="46166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3B2D9E-CA98-509A-4505-0B7DE4752B27}"/>
                </a:ext>
              </a:extLst>
            </p:cNvPr>
            <p:cNvSpPr/>
            <p:nvPr/>
          </p:nvSpPr>
          <p:spPr>
            <a:xfrm flipH="1">
              <a:off x="5040472" y="3290692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2FC7FDC-C99C-6B5C-6C21-FB8D8342F83D}"/>
                    </a:ext>
                  </a:extLst>
                </p:cNvPr>
                <p:cNvSpPr txBox="1"/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2FC7FDC-C99C-6B5C-6C21-FB8D8342F8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267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3F4D5AC-859C-1221-C902-5FD48864443A}"/>
              </a:ext>
            </a:extLst>
          </p:cNvPr>
          <p:cNvGrpSpPr/>
          <p:nvPr/>
        </p:nvGrpSpPr>
        <p:grpSpPr>
          <a:xfrm>
            <a:off x="1969723" y="3434270"/>
            <a:ext cx="570818" cy="472463"/>
            <a:chOff x="5094615" y="2963742"/>
            <a:chExt cx="570818" cy="47246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CECA935-9871-5F8B-C2C1-A9AA3A1DC482}"/>
                </a:ext>
              </a:extLst>
            </p:cNvPr>
            <p:cNvSpPr/>
            <p:nvPr/>
          </p:nvSpPr>
          <p:spPr>
            <a:xfrm flipH="1">
              <a:off x="5094615" y="3282466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2DC6CFD-15BF-4B49-3FA2-569D3DEF3FC0}"/>
                    </a:ext>
                  </a:extLst>
                </p:cNvPr>
                <p:cNvSpPr txBox="1"/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2DC6CFD-15BF-4B49-3FA2-569D3DEF3F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0909" r="-5455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94CDFC-875C-E66D-8C5F-821290AA21ED}"/>
              </a:ext>
            </a:extLst>
          </p:cNvPr>
          <p:cNvGrpSpPr/>
          <p:nvPr/>
        </p:nvGrpSpPr>
        <p:grpSpPr>
          <a:xfrm>
            <a:off x="2815546" y="4869465"/>
            <a:ext cx="602943" cy="461665"/>
            <a:chOff x="5059682" y="3013804"/>
            <a:chExt cx="602943" cy="46166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5B09F79-366A-A5ED-D4C3-629753D913FC}"/>
                </a:ext>
              </a:extLst>
            </p:cNvPr>
            <p:cNvSpPr/>
            <p:nvPr/>
          </p:nvSpPr>
          <p:spPr>
            <a:xfrm flipH="1">
              <a:off x="5059682" y="3293335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7CFE8B5-154C-203F-D90B-8BCCC40BD004}"/>
                    </a:ext>
                  </a:extLst>
                </p:cNvPr>
                <p:cNvSpPr txBox="1"/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7CFE8B5-154C-203F-D90B-8BCCC40BD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6176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693F228-274A-9D1F-9A6C-A85925258434}"/>
              </a:ext>
            </a:extLst>
          </p:cNvPr>
          <p:cNvGrpSpPr/>
          <p:nvPr/>
        </p:nvGrpSpPr>
        <p:grpSpPr>
          <a:xfrm>
            <a:off x="1252180" y="1294748"/>
            <a:ext cx="3125753" cy="5087514"/>
            <a:chOff x="1252180" y="1294748"/>
            <a:chExt cx="3125753" cy="508751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5186C2F-FDE2-9AB4-0F2E-EC1E3C17C503}"/>
                </a:ext>
              </a:extLst>
            </p:cNvPr>
            <p:cNvCxnSpPr>
              <a:cxnSpLocks/>
            </p:cNvCxnSpPr>
            <p:nvPr/>
          </p:nvCxnSpPr>
          <p:spPr>
            <a:xfrm>
              <a:off x="2903049" y="5259403"/>
              <a:ext cx="763534" cy="731879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9AD347D-1A3E-9B6B-5A62-A8F4A5021A4A}"/>
                </a:ext>
              </a:extLst>
            </p:cNvPr>
            <p:cNvCxnSpPr>
              <a:cxnSpLocks/>
            </p:cNvCxnSpPr>
            <p:nvPr/>
          </p:nvCxnSpPr>
          <p:spPr>
            <a:xfrm>
              <a:off x="2046593" y="3869752"/>
              <a:ext cx="835317" cy="1338373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709EC193-A983-AB89-F032-FF9D924F7F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9373" y="2263995"/>
              <a:ext cx="488187" cy="1567177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BB382D1A-E953-4D7C-B211-CD38C33506EF}"/>
                </a:ext>
              </a:extLst>
            </p:cNvPr>
            <p:cNvCxnSpPr>
              <a:cxnSpLocks/>
            </p:cNvCxnSpPr>
            <p:nvPr/>
          </p:nvCxnSpPr>
          <p:spPr>
            <a:xfrm>
              <a:off x="1786430" y="1786546"/>
              <a:ext cx="693640" cy="472221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CED3EBCF-A53D-F6A9-78D2-A67430C33CD1}"/>
                    </a:ext>
                  </a:extLst>
                </p:cNvPr>
                <p:cNvSpPr txBox="1"/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CED3EBCF-A53D-F6A9-78D2-A67430C33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486D785-0912-26D9-23EE-77A7517E7B6C}"/>
                </a:ext>
              </a:extLst>
            </p:cNvPr>
            <p:cNvSpPr/>
            <p:nvPr/>
          </p:nvSpPr>
          <p:spPr>
            <a:xfrm flipH="1">
              <a:off x="1252180" y="1403544"/>
              <a:ext cx="126546" cy="126546"/>
            </a:xfrm>
            <a:prstGeom prst="ellipse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387C685-248C-C4C0-1696-80683D7667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0513" y="1294748"/>
              <a:ext cx="227801" cy="684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12438103-4A06-89F6-F718-219B39BFFA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9166" y="1687682"/>
              <a:ext cx="40432" cy="221336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C442DE2-D389-4909-7908-4ADBD86B6ED4}"/>
                </a:ext>
              </a:extLst>
            </p:cNvPr>
            <p:cNvCxnSpPr>
              <a:cxnSpLocks/>
            </p:cNvCxnSpPr>
            <p:nvPr/>
          </p:nvCxnSpPr>
          <p:spPr>
            <a:xfrm>
              <a:off x="1470201" y="1568377"/>
              <a:ext cx="193364" cy="1316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56AA69-4212-AC30-F4D1-C9A3C301E274}"/>
              </a:ext>
            </a:extLst>
          </p:cNvPr>
          <p:cNvGrpSpPr/>
          <p:nvPr/>
        </p:nvGrpSpPr>
        <p:grpSpPr>
          <a:xfrm>
            <a:off x="5051348" y="2728577"/>
            <a:ext cx="7395278" cy="2990540"/>
            <a:chOff x="4731153" y="2826204"/>
            <a:chExt cx="7395278" cy="29905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C1BBF77-13D6-5FCC-F0C6-B92E5FF43912}"/>
                    </a:ext>
                  </a:extLst>
                </p:cNvPr>
                <p:cNvSpPr txBox="1"/>
                <p:nvPr/>
              </p:nvSpPr>
              <p:spPr>
                <a:xfrm>
                  <a:off x="4731153" y="2826204"/>
                  <a:ext cx="6662889" cy="578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𝒐</m:t>
                            </m:r>
                          </m:sub>
                        </m:sSub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  <m:d>
                          <m:dPr>
                            <m:endChr m:val=""/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C1BBF77-13D6-5FCC-F0C6-B92E5FF439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1153" y="2826204"/>
                  <a:ext cx="6662889" cy="57868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A652973-1ECB-75D9-1DC5-B801B9FCE23F}"/>
                    </a:ext>
                  </a:extLst>
                </p:cNvPr>
                <p:cNvSpPr txBox="1"/>
                <p:nvPr/>
              </p:nvSpPr>
              <p:spPr>
                <a:xfrm>
                  <a:off x="5317892" y="3291649"/>
                  <a:ext cx="6662889" cy="532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A652973-1ECB-75D9-1DC5-B801B9FCE2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7892" y="3291649"/>
                  <a:ext cx="6662889" cy="53296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1C193DE-D042-5E39-278C-826698E01C9A}"/>
                    </a:ext>
                  </a:extLst>
                </p:cNvPr>
                <p:cNvSpPr txBox="1"/>
                <p:nvPr/>
              </p:nvSpPr>
              <p:spPr>
                <a:xfrm>
                  <a:off x="5317892" y="3728594"/>
                  <a:ext cx="6662889" cy="532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1C193DE-D042-5E39-278C-826698E01C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7892" y="3728594"/>
                  <a:ext cx="6662889" cy="5329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860E81F-B458-6325-5C89-21EFB45205EF}"/>
                    </a:ext>
                  </a:extLst>
                </p:cNvPr>
                <p:cNvSpPr txBox="1"/>
                <p:nvPr/>
              </p:nvSpPr>
              <p:spPr>
                <a:xfrm>
                  <a:off x="5342238" y="4194039"/>
                  <a:ext cx="6662889" cy="532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860E81F-B458-6325-5C89-21EFB45205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2238" y="4194039"/>
                  <a:ext cx="6662889" cy="53296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836D10B-D4A8-899A-BEAF-B076D8D0ED03}"/>
                    </a:ext>
                  </a:extLst>
                </p:cNvPr>
                <p:cNvSpPr txBox="1"/>
                <p:nvPr/>
              </p:nvSpPr>
              <p:spPr>
                <a:xfrm>
                  <a:off x="5463542" y="5079555"/>
                  <a:ext cx="6662889" cy="737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chemeClr val="accent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p>
                            </m:sSup>
                            <m:r>
                              <a:rPr lang="en-US" sz="28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836D10B-D4A8-899A-BEAF-B076D8D0ED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3542" y="5079555"/>
                  <a:ext cx="6662889" cy="7371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03C17D3-C95B-0E0F-FD19-36C134C2D735}"/>
                    </a:ext>
                  </a:extLst>
                </p:cNvPr>
                <p:cNvSpPr txBox="1"/>
                <p:nvPr/>
              </p:nvSpPr>
              <p:spPr>
                <a:xfrm rot="16200000">
                  <a:off x="6956656" y="4665020"/>
                  <a:ext cx="60075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03C17D3-C95B-0E0F-FD19-36C134C2D7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956656" y="4665020"/>
                  <a:ext cx="600752" cy="5232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BD93D2-DA72-9D65-DC7A-19E2755F8F09}"/>
                  </a:ext>
                </a:extLst>
              </p:cNvPr>
              <p:cNvSpPr txBox="1"/>
              <p:nvPr/>
            </p:nvSpPr>
            <p:spPr>
              <a:xfrm>
                <a:off x="3462786" y="3323579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2BD93D2-DA72-9D65-DC7A-19E2755F8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786" y="3323579"/>
                <a:ext cx="352658" cy="461665"/>
              </a:xfrm>
              <a:prstGeom prst="rect">
                <a:avLst/>
              </a:prstGeom>
              <a:blipFill>
                <a:blip r:embed="rId16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AB82D3-897B-C812-3B13-233978BAB587}"/>
              </a:ext>
            </a:extLst>
          </p:cNvPr>
          <p:cNvSpPr/>
          <p:nvPr/>
        </p:nvSpPr>
        <p:spPr>
          <a:xfrm rot="594982" flipV="1">
            <a:off x="2228292" y="4595496"/>
            <a:ext cx="2291895" cy="495463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4260C4-2D87-1241-E943-428E4D538830}"/>
              </a:ext>
            </a:extLst>
          </p:cNvPr>
          <p:cNvSpPr/>
          <p:nvPr/>
        </p:nvSpPr>
        <p:spPr>
          <a:xfrm rot="17184776" flipV="1">
            <a:off x="737014" y="3712418"/>
            <a:ext cx="1620718" cy="495463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724569-D8F1-162F-7852-35499C336D2E}"/>
              </a:ext>
            </a:extLst>
          </p:cNvPr>
          <p:cNvSpPr/>
          <p:nvPr/>
        </p:nvSpPr>
        <p:spPr>
          <a:xfrm rot="13828630" flipV="1">
            <a:off x="1943963" y="1803996"/>
            <a:ext cx="2274034" cy="495463"/>
          </a:xfrm>
          <a:prstGeom prst="roundRect">
            <a:avLst>
              <a:gd name="adj" fmla="val 50000"/>
            </a:avLst>
          </a:prstGeom>
          <a:noFill/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6766F1-1039-7447-4D95-E14FADD043CF}"/>
              </a:ext>
            </a:extLst>
          </p:cNvPr>
          <p:cNvCxnSpPr>
            <a:cxnSpLocks/>
          </p:cNvCxnSpPr>
          <p:nvPr/>
        </p:nvCxnSpPr>
        <p:spPr>
          <a:xfrm flipV="1">
            <a:off x="1828033" y="2350819"/>
            <a:ext cx="461332" cy="126998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4CE800-DF20-EBC1-13E8-1AB1167ADD93}"/>
              </a:ext>
            </a:extLst>
          </p:cNvPr>
          <p:cNvCxnSpPr>
            <a:cxnSpLocks/>
          </p:cNvCxnSpPr>
          <p:nvPr/>
        </p:nvCxnSpPr>
        <p:spPr>
          <a:xfrm flipH="1">
            <a:off x="2597773" y="3352185"/>
            <a:ext cx="692348" cy="266358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FCF310-BD0C-0153-2C8C-12E51C58C7EE}"/>
              </a:ext>
            </a:extLst>
          </p:cNvPr>
          <p:cNvCxnSpPr>
            <a:cxnSpLocks/>
          </p:cNvCxnSpPr>
          <p:nvPr/>
        </p:nvCxnSpPr>
        <p:spPr>
          <a:xfrm flipV="1">
            <a:off x="2195986" y="5346579"/>
            <a:ext cx="575108" cy="54809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7372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 advTm="0">
        <p159:morph option="byObject"/>
      </p:transition>
    </mc:Choice>
    <mc:Fallback>
      <p:transition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24EEB-2C3D-1CBF-C02D-EE2DA3F51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87C0AD-5831-134B-AF5A-78E587525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Path expression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C6B63-F70D-EDCB-D09C-F0A7DF1A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D922D-435A-2279-F1A0-990B448C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29</a:t>
            </a:fld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0B42A9-6A66-671B-B1C1-63B5A77DF9B8}"/>
              </a:ext>
            </a:extLst>
          </p:cNvPr>
          <p:cNvCxnSpPr>
            <a:cxnSpLocks/>
          </p:cNvCxnSpPr>
          <p:nvPr/>
        </p:nvCxnSpPr>
        <p:spPr>
          <a:xfrm>
            <a:off x="1593860" y="2569703"/>
            <a:ext cx="2007826" cy="2380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577323-C4BB-389E-6CBD-A4FBD0BCB7A9}"/>
              </a:ext>
            </a:extLst>
          </p:cNvPr>
          <p:cNvCxnSpPr>
            <a:cxnSpLocks/>
          </p:cNvCxnSpPr>
          <p:nvPr/>
        </p:nvCxnSpPr>
        <p:spPr>
          <a:xfrm flipH="1" flipV="1">
            <a:off x="2582793" y="1452522"/>
            <a:ext cx="1083791" cy="130557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F5F78D-1904-DD6A-4702-7AA241CD0A4D}"/>
              </a:ext>
            </a:extLst>
          </p:cNvPr>
          <p:cNvCxnSpPr>
            <a:cxnSpLocks/>
          </p:cNvCxnSpPr>
          <p:nvPr/>
        </p:nvCxnSpPr>
        <p:spPr>
          <a:xfrm flipV="1">
            <a:off x="1585998" y="1452522"/>
            <a:ext cx="902447" cy="109505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D0D1D45-1823-8426-2FBC-189DE9AFE853}"/>
              </a:ext>
            </a:extLst>
          </p:cNvPr>
          <p:cNvSpPr/>
          <p:nvPr/>
        </p:nvSpPr>
        <p:spPr>
          <a:xfrm flipH="1">
            <a:off x="2454864" y="1287363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F37D52-3818-A811-CEB9-DEF2BF183854}"/>
              </a:ext>
            </a:extLst>
          </p:cNvPr>
          <p:cNvSpPr/>
          <p:nvPr/>
        </p:nvSpPr>
        <p:spPr>
          <a:xfrm rot="1301134" flipH="1">
            <a:off x="1516559" y="2464023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9EA382-2F3C-37ED-0E79-5B632245769E}"/>
              </a:ext>
            </a:extLst>
          </p:cNvPr>
          <p:cNvSpPr/>
          <p:nvPr/>
        </p:nvSpPr>
        <p:spPr>
          <a:xfrm flipH="1">
            <a:off x="3589714" y="2728577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AEA29C-00C2-50DC-3655-23576552E876}"/>
                  </a:ext>
                </a:extLst>
              </p:cNvPr>
              <p:cNvSpPr txBox="1"/>
              <p:nvPr/>
            </p:nvSpPr>
            <p:spPr>
              <a:xfrm>
                <a:off x="1807317" y="617759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AEA29C-00C2-50DC-3655-23576552E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317" y="6177591"/>
                <a:ext cx="352658" cy="461665"/>
              </a:xfrm>
              <a:prstGeom prst="rect">
                <a:avLst/>
              </a:prstGeom>
              <a:blipFill>
                <a:blip r:embed="rId2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EA4B323-02D6-1ED2-38E5-8988A769C3A7}"/>
              </a:ext>
            </a:extLst>
          </p:cNvPr>
          <p:cNvCxnSpPr>
            <a:cxnSpLocks/>
          </p:cNvCxnSpPr>
          <p:nvPr/>
        </p:nvCxnSpPr>
        <p:spPr>
          <a:xfrm flipV="1">
            <a:off x="1465385" y="3329690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951EFD-32F4-20E5-333E-202EE152F219}"/>
              </a:ext>
            </a:extLst>
          </p:cNvPr>
          <p:cNvCxnSpPr>
            <a:cxnSpLocks/>
          </p:cNvCxnSpPr>
          <p:nvPr/>
        </p:nvCxnSpPr>
        <p:spPr>
          <a:xfrm flipH="1">
            <a:off x="1704917" y="3251655"/>
            <a:ext cx="1868820" cy="17734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AB9DF5-72C8-9467-3B8A-7D51C1D1AB64}"/>
              </a:ext>
            </a:extLst>
          </p:cNvPr>
          <p:cNvCxnSpPr>
            <a:cxnSpLocks/>
          </p:cNvCxnSpPr>
          <p:nvPr/>
        </p:nvCxnSpPr>
        <p:spPr>
          <a:xfrm flipV="1">
            <a:off x="1424354" y="3459519"/>
            <a:ext cx="280563" cy="97895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EEC898C-6B53-EC3B-5C2C-B802712881B2}"/>
              </a:ext>
            </a:extLst>
          </p:cNvPr>
          <p:cNvCxnSpPr>
            <a:cxnSpLocks/>
          </p:cNvCxnSpPr>
          <p:nvPr/>
        </p:nvCxnSpPr>
        <p:spPr>
          <a:xfrm flipV="1">
            <a:off x="1947360" y="5035688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5F58B4B-DEF3-9A3A-C76A-CBA92C5603BA}"/>
              </a:ext>
            </a:extLst>
          </p:cNvPr>
          <p:cNvCxnSpPr>
            <a:cxnSpLocks/>
          </p:cNvCxnSpPr>
          <p:nvPr/>
        </p:nvCxnSpPr>
        <p:spPr>
          <a:xfrm flipH="1" flipV="1">
            <a:off x="2623996" y="4689314"/>
            <a:ext cx="1431717" cy="26834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1F6A99-E979-36AA-A8A1-ADEF4873316A}"/>
              </a:ext>
            </a:extLst>
          </p:cNvPr>
          <p:cNvCxnSpPr>
            <a:cxnSpLocks/>
          </p:cNvCxnSpPr>
          <p:nvPr/>
        </p:nvCxnSpPr>
        <p:spPr>
          <a:xfrm flipV="1">
            <a:off x="1906329" y="4662212"/>
            <a:ext cx="717667" cy="14822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B526387E-7620-0906-F850-A24AD0FD8CE8}"/>
              </a:ext>
            </a:extLst>
          </p:cNvPr>
          <p:cNvSpPr/>
          <p:nvPr/>
        </p:nvSpPr>
        <p:spPr>
          <a:xfrm flipH="1">
            <a:off x="1616014" y="3355940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ED0A8CA-6781-6752-4116-39B8E9D34720}"/>
              </a:ext>
            </a:extLst>
          </p:cNvPr>
          <p:cNvSpPr/>
          <p:nvPr/>
        </p:nvSpPr>
        <p:spPr>
          <a:xfrm flipH="1">
            <a:off x="1359518" y="4385839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66CA97F-8636-8759-3E14-8B953DE55959}"/>
              </a:ext>
            </a:extLst>
          </p:cNvPr>
          <p:cNvSpPr/>
          <p:nvPr/>
        </p:nvSpPr>
        <p:spPr>
          <a:xfrm rot="1301134" flipH="1">
            <a:off x="3502427" y="3179881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FC7CF6C-9381-07B8-F740-38C7531475BF}"/>
              </a:ext>
            </a:extLst>
          </p:cNvPr>
          <p:cNvSpPr/>
          <p:nvPr/>
        </p:nvSpPr>
        <p:spPr>
          <a:xfrm rot="1301134" flipH="1">
            <a:off x="1839530" y="6023495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BE22DC9-801B-70EC-83AF-903472B93DBC}"/>
              </a:ext>
            </a:extLst>
          </p:cNvPr>
          <p:cNvSpPr/>
          <p:nvPr/>
        </p:nvSpPr>
        <p:spPr>
          <a:xfrm flipH="1">
            <a:off x="2562457" y="4616325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7C142BA-4552-80BE-3847-0BE267CC1F60}"/>
              </a:ext>
            </a:extLst>
          </p:cNvPr>
          <p:cNvSpPr/>
          <p:nvPr/>
        </p:nvSpPr>
        <p:spPr>
          <a:xfrm flipH="1">
            <a:off x="4040382" y="4941078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9F95D51-2FAF-ACAA-DAD1-17B728FE6D7F}"/>
                  </a:ext>
                </a:extLst>
              </p:cNvPr>
              <p:cNvSpPr txBox="1"/>
              <p:nvPr/>
            </p:nvSpPr>
            <p:spPr>
              <a:xfrm>
                <a:off x="1477964" y="262106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9F95D51-2FAF-ACAA-DAD1-17B728FE6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964" y="2621061"/>
                <a:ext cx="352658" cy="461665"/>
              </a:xfrm>
              <a:prstGeom prst="rect">
                <a:avLst/>
              </a:prstGeom>
              <a:blipFill>
                <a:blip r:embed="rId4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CD4A7625-39C5-84E1-3A25-4CDFCA989066}"/>
              </a:ext>
            </a:extLst>
          </p:cNvPr>
          <p:cNvGrpSpPr/>
          <p:nvPr/>
        </p:nvGrpSpPr>
        <p:grpSpPr>
          <a:xfrm>
            <a:off x="2399051" y="2051384"/>
            <a:ext cx="622340" cy="461665"/>
            <a:chOff x="5040472" y="3132352"/>
            <a:chExt cx="622340" cy="46166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13851E5-0EB7-0A54-6B2F-9DAE6B98ADE0}"/>
                </a:ext>
              </a:extLst>
            </p:cNvPr>
            <p:cNvSpPr/>
            <p:nvPr/>
          </p:nvSpPr>
          <p:spPr>
            <a:xfrm flipH="1">
              <a:off x="5040472" y="3290692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60FA89F-95AD-FC3E-8732-5725CFC78CD8}"/>
                    </a:ext>
                  </a:extLst>
                </p:cNvPr>
                <p:cNvSpPr txBox="1"/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60FA89F-95AD-FC3E-8732-5725CFC78C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267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3858857-C324-25B3-07BE-FCA574F4D66F}"/>
              </a:ext>
            </a:extLst>
          </p:cNvPr>
          <p:cNvGrpSpPr/>
          <p:nvPr/>
        </p:nvGrpSpPr>
        <p:grpSpPr>
          <a:xfrm>
            <a:off x="1969723" y="3434270"/>
            <a:ext cx="570818" cy="472463"/>
            <a:chOff x="5094615" y="2963742"/>
            <a:chExt cx="570818" cy="47246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ED87755-ED36-D163-89A0-292AD5C37BEA}"/>
                </a:ext>
              </a:extLst>
            </p:cNvPr>
            <p:cNvSpPr/>
            <p:nvPr/>
          </p:nvSpPr>
          <p:spPr>
            <a:xfrm flipH="1">
              <a:off x="5094615" y="3282466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97BA40C-0C24-8AC3-C36E-27B1103970B8}"/>
                    </a:ext>
                  </a:extLst>
                </p:cNvPr>
                <p:cNvSpPr txBox="1"/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97BA40C-0C24-8AC3-C36E-27B110397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30909" r="-5455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F59FF27-6228-274F-F4AF-BFD308841971}"/>
              </a:ext>
            </a:extLst>
          </p:cNvPr>
          <p:cNvGrpSpPr/>
          <p:nvPr/>
        </p:nvGrpSpPr>
        <p:grpSpPr>
          <a:xfrm>
            <a:off x="2815546" y="4869465"/>
            <a:ext cx="602943" cy="461665"/>
            <a:chOff x="5059682" y="3013804"/>
            <a:chExt cx="602943" cy="46166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E7026C8-1707-4091-C254-14232E29905F}"/>
                </a:ext>
              </a:extLst>
            </p:cNvPr>
            <p:cNvSpPr/>
            <p:nvPr/>
          </p:nvSpPr>
          <p:spPr>
            <a:xfrm flipH="1">
              <a:off x="5059682" y="3293335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23D462F3-EDF4-9064-BDE7-0DAA3A8970FC}"/>
                    </a:ext>
                  </a:extLst>
                </p:cNvPr>
                <p:cNvSpPr txBox="1"/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23D462F3-EDF4-9064-BDE7-0DAA3A8970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6176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4F16774-A956-A65E-BC26-8C6D2CA39692}"/>
              </a:ext>
            </a:extLst>
          </p:cNvPr>
          <p:cNvGrpSpPr/>
          <p:nvPr/>
        </p:nvGrpSpPr>
        <p:grpSpPr>
          <a:xfrm>
            <a:off x="1252180" y="1294748"/>
            <a:ext cx="3125753" cy="5087514"/>
            <a:chOff x="1252180" y="1294748"/>
            <a:chExt cx="3125753" cy="508751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DC69282-E93E-EF79-4258-FBC003DA228D}"/>
                </a:ext>
              </a:extLst>
            </p:cNvPr>
            <p:cNvCxnSpPr>
              <a:cxnSpLocks/>
            </p:cNvCxnSpPr>
            <p:nvPr/>
          </p:nvCxnSpPr>
          <p:spPr>
            <a:xfrm>
              <a:off x="2903049" y="5259403"/>
              <a:ext cx="763534" cy="731879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00967378-85AF-F3BE-B8BC-7CC6E327D004}"/>
                </a:ext>
              </a:extLst>
            </p:cNvPr>
            <p:cNvCxnSpPr>
              <a:cxnSpLocks/>
            </p:cNvCxnSpPr>
            <p:nvPr/>
          </p:nvCxnSpPr>
          <p:spPr>
            <a:xfrm>
              <a:off x="2046593" y="3869752"/>
              <a:ext cx="835317" cy="1338373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FA4A08A-D6FC-48DD-0F3E-6D3D9C931D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9373" y="2263995"/>
              <a:ext cx="488187" cy="1567177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26E48836-A77A-DD70-FD80-F45366741740}"/>
                </a:ext>
              </a:extLst>
            </p:cNvPr>
            <p:cNvCxnSpPr>
              <a:cxnSpLocks/>
            </p:cNvCxnSpPr>
            <p:nvPr/>
          </p:nvCxnSpPr>
          <p:spPr>
            <a:xfrm>
              <a:off x="1786430" y="1786546"/>
              <a:ext cx="693640" cy="472221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459E9FD-EAF9-A528-EC6C-37D04C713D7E}"/>
                    </a:ext>
                  </a:extLst>
                </p:cNvPr>
                <p:cNvSpPr txBox="1"/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459E9FD-EAF9-A528-EC6C-37D04C713D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A851B04-835F-BC68-B5B2-F8871C6D8364}"/>
                </a:ext>
              </a:extLst>
            </p:cNvPr>
            <p:cNvSpPr/>
            <p:nvPr/>
          </p:nvSpPr>
          <p:spPr>
            <a:xfrm flipH="1">
              <a:off x="1252180" y="1403544"/>
              <a:ext cx="126546" cy="126546"/>
            </a:xfrm>
            <a:prstGeom prst="ellipse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830B93B-C1F8-E80D-B110-64538705A4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0513" y="1294748"/>
              <a:ext cx="227801" cy="684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DCDB0A60-541E-EF45-29E4-AC2CF626636E}"/>
                </a:ext>
              </a:extLst>
            </p:cNvPr>
            <p:cNvCxnSpPr>
              <a:cxnSpLocks/>
            </p:cNvCxnSpPr>
            <p:nvPr/>
          </p:nvCxnSpPr>
          <p:spPr>
            <a:xfrm>
              <a:off x="1279166" y="1687682"/>
              <a:ext cx="40432" cy="221336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5080E997-410E-0A96-C93B-A1312E5EA8D9}"/>
                </a:ext>
              </a:extLst>
            </p:cNvPr>
            <p:cNvCxnSpPr>
              <a:cxnSpLocks/>
            </p:cNvCxnSpPr>
            <p:nvPr/>
          </p:nvCxnSpPr>
          <p:spPr>
            <a:xfrm>
              <a:off x="1470201" y="1568377"/>
              <a:ext cx="193364" cy="1316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D6721E-2A31-62AF-69D0-DD1AD57E72D1}"/>
              </a:ext>
            </a:extLst>
          </p:cNvPr>
          <p:cNvGrpSpPr/>
          <p:nvPr/>
        </p:nvGrpSpPr>
        <p:grpSpPr>
          <a:xfrm>
            <a:off x="5000842" y="291276"/>
            <a:ext cx="7395278" cy="2990540"/>
            <a:chOff x="4731153" y="2826204"/>
            <a:chExt cx="7395278" cy="29905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977E35D9-FF82-A7B0-FF72-459FCED132CE}"/>
                    </a:ext>
                  </a:extLst>
                </p:cNvPr>
                <p:cNvSpPr txBox="1"/>
                <p:nvPr/>
              </p:nvSpPr>
              <p:spPr>
                <a:xfrm>
                  <a:off x="4731153" y="2826204"/>
                  <a:ext cx="6662889" cy="578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>
                                <a:alpha val="67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𝒐</m:t>
                            </m:r>
                          </m:sub>
                        </m:sSub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chemeClr val="bg1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chemeClr val="bg1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  <m:d>
                          <m:dPr>
                            <m:endChr m:val=""/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977E35D9-FF82-A7B0-FF72-459FCED13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1153" y="2826204"/>
                  <a:ext cx="6662889" cy="57868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3EE8A35-D314-0916-EF1E-E4E5B457CEC7}"/>
                    </a:ext>
                  </a:extLst>
                </p:cNvPr>
                <p:cNvSpPr txBox="1"/>
                <p:nvPr/>
              </p:nvSpPr>
              <p:spPr>
                <a:xfrm>
                  <a:off x="5317892" y="3291649"/>
                  <a:ext cx="6662889" cy="532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>
                                <a:alpha val="67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3EE8A35-D314-0916-EF1E-E4E5B457C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7892" y="3291649"/>
                  <a:ext cx="6662889" cy="53296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1498973-90B3-15D7-63BE-824156E1EC62}"/>
                    </a:ext>
                  </a:extLst>
                </p:cNvPr>
                <p:cNvSpPr txBox="1"/>
                <p:nvPr/>
              </p:nvSpPr>
              <p:spPr>
                <a:xfrm>
                  <a:off x="5317892" y="3728594"/>
                  <a:ext cx="6662889" cy="532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>
                                <a:alpha val="67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1498973-90B3-15D7-63BE-824156E1EC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7892" y="3728594"/>
                  <a:ext cx="6662889" cy="53296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EF2DE74-F863-B955-3084-23DD8CF22F95}"/>
                    </a:ext>
                  </a:extLst>
                </p:cNvPr>
                <p:cNvSpPr txBox="1"/>
                <p:nvPr/>
              </p:nvSpPr>
              <p:spPr>
                <a:xfrm>
                  <a:off x="5342238" y="4194039"/>
                  <a:ext cx="6662889" cy="532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>
                                <a:alpha val="67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EF2DE74-F863-B955-3084-23DD8CF22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2238" y="4194039"/>
                  <a:ext cx="6662889" cy="5329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4C82830-0EE9-7E12-6EF2-F968D6080297}"/>
                    </a:ext>
                  </a:extLst>
                </p:cNvPr>
                <p:cNvSpPr txBox="1"/>
                <p:nvPr/>
              </p:nvSpPr>
              <p:spPr>
                <a:xfrm>
                  <a:off x="5463542" y="5079555"/>
                  <a:ext cx="6662889" cy="737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p>
                            </m:sSup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bg1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4C82830-0EE9-7E12-6EF2-F968D60802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3542" y="5079555"/>
                  <a:ext cx="6662889" cy="7371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F423728-F6CA-591B-6FA7-79F569BB9AF7}"/>
                    </a:ext>
                  </a:extLst>
                </p:cNvPr>
                <p:cNvSpPr txBox="1"/>
                <p:nvPr/>
              </p:nvSpPr>
              <p:spPr>
                <a:xfrm rot="16200000">
                  <a:off x="6956656" y="4665020"/>
                  <a:ext cx="60075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bg1">
                                <a:alpha val="67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F423728-F6CA-591B-6FA7-79F569BB9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956656" y="4665020"/>
                  <a:ext cx="600752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4C3304-E421-FC45-65CB-C806422FF0D6}"/>
                  </a:ext>
                </a:extLst>
              </p:cNvPr>
              <p:cNvSpPr txBox="1"/>
              <p:nvPr/>
            </p:nvSpPr>
            <p:spPr>
              <a:xfrm>
                <a:off x="5236235" y="3911466"/>
                <a:ext cx="3766376" cy="1314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NL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NL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NL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4C3304-E421-FC45-65CB-C806422FF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235" y="3911466"/>
                <a:ext cx="3766376" cy="13143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656933-A59E-D458-1ADD-D16DC267BF1E}"/>
                  </a:ext>
                </a:extLst>
              </p:cNvPr>
              <p:cNvSpPr txBox="1"/>
              <p:nvPr/>
            </p:nvSpPr>
            <p:spPr>
              <a:xfrm>
                <a:off x="3462786" y="3323579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656933-A59E-D458-1ADD-D16DC267B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786" y="3323579"/>
                <a:ext cx="352658" cy="461665"/>
              </a:xfrm>
              <a:prstGeom prst="rect">
                <a:avLst/>
              </a:prstGeom>
              <a:blipFill>
                <a:blip r:embed="rId16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9D682E94-2B6B-38C1-755C-BDC4FDD05922}"/>
              </a:ext>
            </a:extLst>
          </p:cNvPr>
          <p:cNvGrpSpPr/>
          <p:nvPr/>
        </p:nvGrpSpPr>
        <p:grpSpPr>
          <a:xfrm>
            <a:off x="7677074" y="3297780"/>
            <a:ext cx="2740759" cy="875248"/>
            <a:chOff x="7677074" y="3297780"/>
            <a:chExt cx="2740759" cy="875248"/>
          </a:xfrm>
        </p:grpSpPr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6C662A29-06BA-BEFD-8EB3-A9A12D2BA7C5}"/>
                </a:ext>
              </a:extLst>
            </p:cNvPr>
            <p:cNvSpPr/>
            <p:nvPr/>
          </p:nvSpPr>
          <p:spPr>
            <a:xfrm rot="5400000">
              <a:off x="7884871" y="3089983"/>
              <a:ext cx="148433" cy="564028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A782B887-0193-62E1-9815-F2F49117EB90}"/>
                </a:ext>
              </a:extLst>
            </p:cNvPr>
            <p:cNvSpPr/>
            <p:nvPr/>
          </p:nvSpPr>
          <p:spPr>
            <a:xfrm rot="5400000">
              <a:off x="9385023" y="2416414"/>
              <a:ext cx="148433" cy="1917187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A2D4F8-6374-270B-558E-1E01CB155685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>
              <a:off x="7959088" y="3446214"/>
              <a:ext cx="784862" cy="726814"/>
            </a:xfrm>
            <a:prstGeom prst="line">
              <a:avLst/>
            </a:prstGeom>
            <a:ln w="381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9A15BB9-BC1F-B9B2-8108-2A3343FDE3A3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>
              <a:off x="8148638" y="3449224"/>
              <a:ext cx="1310601" cy="723804"/>
            </a:xfrm>
            <a:prstGeom prst="line">
              <a:avLst/>
            </a:prstGeom>
            <a:ln w="381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7341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pening_bunny_fl11_appear_HB">
            <a:hlinkClick r:id="" action="ppaction://media"/>
            <a:extLst>
              <a:ext uri="{FF2B5EF4-FFF2-40B4-BE49-F238E27FC236}">
                <a16:creationId xmlns:a16="http://schemas.microsoft.com/office/drawing/2014/main" id="{53C0710E-7DC1-F682-DA54-CDA8D6ED2C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5796" y="-644"/>
            <a:ext cx="12190413" cy="6858000"/>
          </a:xfrm>
          <a:prstGeom prst="rect">
            <a:avLst/>
          </a:prstGeom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5AE806D-7208-000F-6784-740408214AF3}"/>
              </a:ext>
            </a:extLst>
          </p:cNvPr>
          <p:cNvSpPr/>
          <p:nvPr/>
        </p:nvSpPr>
        <p:spPr>
          <a:xfrm>
            <a:off x="-491308" y="0"/>
            <a:ext cx="8503336" cy="6858000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59CB00-58F9-FC5E-4304-BAE49A61DB3E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34D7C9B1-57F2-BF35-B171-562DF41E5F70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132015DF-B434-57F8-16DF-2283B9FAC85F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A7359DC-D6DB-D404-28DC-276F2CE84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2" name="Title 4">
            <a:extLst>
              <a:ext uri="{FF2B5EF4-FFF2-40B4-BE49-F238E27FC236}">
                <a16:creationId xmlns:a16="http://schemas.microsoft.com/office/drawing/2014/main" id="{D38B4FC7-195A-EDB6-A624-3FB04240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 err="1"/>
              <a:t>Color</a:t>
            </a:r>
            <a:r>
              <a:rPr lang="en-NL" dirty="0"/>
              <a:t> system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42D05C-3A83-9446-63B5-444F604501F1}"/>
                  </a:ext>
                </a:extLst>
              </p:cNvPr>
              <p:cNvSpPr txBox="1"/>
              <p:nvPr/>
            </p:nvSpPr>
            <p:spPr>
              <a:xfrm>
                <a:off x="558157" y="3362247"/>
                <a:ext cx="5465619" cy="97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L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𝚽</m:t>
                      </m:r>
                      <m:d>
                        <m:dPr>
                          <m:ctrlP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NL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NL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NL" sz="28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NL" sz="28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NL" sz="2800" b="1" i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</m:sub>
                          </m:sSub>
                          <m:d>
                            <m:dPr>
                              <m:ctrlPr>
                                <a:rPr lang="en-NL" sz="28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L" sz="28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NL" sz="28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L" sz="28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d>
                            <m:dPr>
                              <m:ctrlPr>
                                <a:rPr lang="en-NL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L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NL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NL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  <m:sub>
                              <m:r>
                                <a:rPr lang="en-NL" sz="2800" b="1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</m:sub>
                          </m:sSub>
                          <m:d>
                            <m:dPr>
                              <m:ctrlPr>
                                <a:rPr lang="en-NL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L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NL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42D05C-3A83-9446-63B5-444F60450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57" y="3362247"/>
                <a:ext cx="5465619" cy="9733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4E8BB485-BA82-1B74-3067-F89687F2893E}"/>
              </a:ext>
            </a:extLst>
          </p:cNvPr>
          <p:cNvGrpSpPr/>
          <p:nvPr/>
        </p:nvGrpSpPr>
        <p:grpSpPr>
          <a:xfrm>
            <a:off x="415566" y="4288487"/>
            <a:ext cx="1765712" cy="1321741"/>
            <a:chOff x="415566" y="4384887"/>
            <a:chExt cx="1765712" cy="13217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1EDFBA-6E06-80A7-5EA1-1C1F9A8DE4F9}"/>
                </a:ext>
              </a:extLst>
            </p:cNvPr>
            <p:cNvSpPr txBox="1"/>
            <p:nvPr/>
          </p:nvSpPr>
          <p:spPr>
            <a:xfrm>
              <a:off x="415566" y="5244963"/>
              <a:ext cx="1765712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NL" sz="2400" dirty="0" err="1">
                  <a:solidFill>
                    <a:schemeClr val="bg1"/>
                  </a:solidFill>
                </a:rPr>
                <a:t>color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00110100-6A3D-3C8F-5658-1F612574E9FF}"/>
                </a:ext>
              </a:extLst>
            </p:cNvPr>
            <p:cNvSpPr/>
            <p:nvPr/>
          </p:nvSpPr>
          <p:spPr>
            <a:xfrm rot="5400000">
              <a:off x="1224206" y="4200257"/>
              <a:ext cx="148433" cy="517694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B310D91-30CD-F1E0-E601-493C6EB9A0A9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>
              <a:off x="1298423" y="4533321"/>
              <a:ext cx="1541" cy="71164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29ECB85-63BD-AAE8-4C36-A802F0123D86}"/>
              </a:ext>
            </a:extLst>
          </p:cNvPr>
          <p:cNvGrpSpPr/>
          <p:nvPr/>
        </p:nvGrpSpPr>
        <p:grpSpPr>
          <a:xfrm>
            <a:off x="2835820" y="4288485"/>
            <a:ext cx="1963614" cy="2134712"/>
            <a:chOff x="2835820" y="4384885"/>
            <a:chExt cx="1963614" cy="213471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87F2C3-4A15-F651-C0A1-315F75F9DDEB}"/>
                </a:ext>
              </a:extLst>
            </p:cNvPr>
            <p:cNvSpPr txBox="1"/>
            <p:nvPr/>
          </p:nvSpPr>
          <p:spPr>
            <a:xfrm>
              <a:off x="2835820" y="5244961"/>
              <a:ext cx="1963614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NL" sz="2400" dirty="0" err="1">
                  <a:solidFill>
                    <a:schemeClr val="accent5"/>
                  </a:solidFill>
                </a:rPr>
                <a:t>reflectances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54883A29-35A4-ACE8-FF80-3C757B29FB09}"/>
                </a:ext>
              </a:extLst>
            </p:cNvPr>
            <p:cNvSpPr/>
            <p:nvPr/>
          </p:nvSpPr>
          <p:spPr>
            <a:xfrm rot="5400000">
              <a:off x="3744952" y="4200255"/>
              <a:ext cx="148433" cy="517694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64214AF-2B64-FF33-DB85-CD2C2900F373}"/>
                </a:ext>
              </a:extLst>
            </p:cNvPr>
            <p:cNvCxnSpPr/>
            <p:nvPr/>
          </p:nvCxnSpPr>
          <p:spPr>
            <a:xfrm>
              <a:off x="3817627" y="4533320"/>
              <a:ext cx="1541" cy="711641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28BF3AB-0369-9706-66BA-F7796A5CE061}"/>
                </a:ext>
              </a:extLst>
            </p:cNvPr>
            <p:cNvGrpSpPr/>
            <p:nvPr/>
          </p:nvGrpSpPr>
          <p:grpSpPr>
            <a:xfrm>
              <a:off x="3243219" y="5858411"/>
              <a:ext cx="1498676" cy="661186"/>
              <a:chOff x="2032728" y="2925458"/>
              <a:chExt cx="1498676" cy="66118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2CA3383-A620-A94B-D9E9-1CD786EC20C6}"/>
                  </a:ext>
                </a:extLst>
              </p:cNvPr>
              <p:cNvSpPr/>
              <p:nvPr/>
            </p:nvSpPr>
            <p:spPr>
              <a:xfrm>
                <a:off x="2050858" y="2925458"/>
                <a:ext cx="1176068" cy="405342"/>
              </a:xfrm>
              <a:custGeom>
                <a:avLst/>
                <a:gdLst>
                  <a:gd name="connsiteX0" fmla="*/ 0 w 1176068"/>
                  <a:gd name="connsiteY0" fmla="*/ 51401 h 405342"/>
                  <a:gd name="connsiteX1" fmla="*/ 97766 w 1176068"/>
                  <a:gd name="connsiteY1" fmla="*/ 54276 h 405342"/>
                  <a:gd name="connsiteX2" fmla="*/ 186906 w 1176068"/>
                  <a:gd name="connsiteY2" fmla="*/ 8269 h 405342"/>
                  <a:gd name="connsiteX3" fmla="*/ 238664 w 1176068"/>
                  <a:gd name="connsiteY3" fmla="*/ 19771 h 405342"/>
                  <a:gd name="connsiteX4" fmla="*/ 327804 w 1176068"/>
                  <a:gd name="connsiteY4" fmla="*/ 5393 h 405342"/>
                  <a:gd name="connsiteX5" fmla="*/ 405442 w 1176068"/>
                  <a:gd name="connsiteY5" fmla="*/ 126163 h 405342"/>
                  <a:gd name="connsiteX6" fmla="*/ 462951 w 1176068"/>
                  <a:gd name="connsiteY6" fmla="*/ 175046 h 405342"/>
                  <a:gd name="connsiteX7" fmla="*/ 497457 w 1176068"/>
                  <a:gd name="connsiteY7" fmla="*/ 238307 h 405342"/>
                  <a:gd name="connsiteX8" fmla="*/ 529087 w 1176068"/>
                  <a:gd name="connsiteY8" fmla="*/ 330322 h 405342"/>
                  <a:gd name="connsiteX9" fmla="*/ 575095 w 1176068"/>
                  <a:gd name="connsiteY9" fmla="*/ 370578 h 405342"/>
                  <a:gd name="connsiteX10" fmla="*/ 626853 w 1176068"/>
                  <a:gd name="connsiteY10" fmla="*/ 405084 h 405342"/>
                  <a:gd name="connsiteX11" fmla="*/ 675736 w 1176068"/>
                  <a:gd name="connsiteY11" fmla="*/ 384956 h 405342"/>
                  <a:gd name="connsiteX12" fmla="*/ 776378 w 1176068"/>
                  <a:gd name="connsiteY12" fmla="*/ 359076 h 405342"/>
                  <a:gd name="connsiteX13" fmla="*/ 983412 w 1176068"/>
                  <a:gd name="connsiteY13" fmla="*/ 344699 h 405342"/>
                  <a:gd name="connsiteX14" fmla="*/ 1124310 w 1176068"/>
                  <a:gd name="connsiteY14" fmla="*/ 341824 h 405342"/>
                  <a:gd name="connsiteX15" fmla="*/ 1176068 w 1176068"/>
                  <a:gd name="connsiteY15" fmla="*/ 341824 h 40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76068" h="405342">
                    <a:moveTo>
                      <a:pt x="0" y="51401"/>
                    </a:moveTo>
                    <a:cubicBezTo>
                      <a:pt x="33307" y="56433"/>
                      <a:pt x="66615" y="61465"/>
                      <a:pt x="97766" y="54276"/>
                    </a:cubicBezTo>
                    <a:cubicBezTo>
                      <a:pt x="128917" y="47087"/>
                      <a:pt x="163423" y="14020"/>
                      <a:pt x="186906" y="8269"/>
                    </a:cubicBezTo>
                    <a:cubicBezTo>
                      <a:pt x="210389" y="2518"/>
                      <a:pt x="215181" y="20250"/>
                      <a:pt x="238664" y="19771"/>
                    </a:cubicBezTo>
                    <a:cubicBezTo>
                      <a:pt x="262147" y="19292"/>
                      <a:pt x="300008" y="-12339"/>
                      <a:pt x="327804" y="5393"/>
                    </a:cubicBezTo>
                    <a:cubicBezTo>
                      <a:pt x="355600" y="23125"/>
                      <a:pt x="382918" y="97888"/>
                      <a:pt x="405442" y="126163"/>
                    </a:cubicBezTo>
                    <a:cubicBezTo>
                      <a:pt x="427967" y="154439"/>
                      <a:pt x="447615" y="156355"/>
                      <a:pt x="462951" y="175046"/>
                    </a:cubicBezTo>
                    <a:cubicBezTo>
                      <a:pt x="478287" y="193737"/>
                      <a:pt x="486434" y="212428"/>
                      <a:pt x="497457" y="238307"/>
                    </a:cubicBezTo>
                    <a:cubicBezTo>
                      <a:pt x="508480" y="264186"/>
                      <a:pt x="516147" y="308277"/>
                      <a:pt x="529087" y="330322"/>
                    </a:cubicBezTo>
                    <a:cubicBezTo>
                      <a:pt x="542027" y="352367"/>
                      <a:pt x="558801" y="358118"/>
                      <a:pt x="575095" y="370578"/>
                    </a:cubicBezTo>
                    <a:cubicBezTo>
                      <a:pt x="591389" y="383038"/>
                      <a:pt x="610080" y="402688"/>
                      <a:pt x="626853" y="405084"/>
                    </a:cubicBezTo>
                    <a:cubicBezTo>
                      <a:pt x="643626" y="407480"/>
                      <a:pt x="650815" y="392624"/>
                      <a:pt x="675736" y="384956"/>
                    </a:cubicBezTo>
                    <a:cubicBezTo>
                      <a:pt x="700657" y="377288"/>
                      <a:pt x="725099" y="365785"/>
                      <a:pt x="776378" y="359076"/>
                    </a:cubicBezTo>
                    <a:cubicBezTo>
                      <a:pt x="827657" y="352367"/>
                      <a:pt x="925423" y="347574"/>
                      <a:pt x="983412" y="344699"/>
                    </a:cubicBezTo>
                    <a:cubicBezTo>
                      <a:pt x="1041401" y="341824"/>
                      <a:pt x="1092201" y="342303"/>
                      <a:pt x="1124310" y="341824"/>
                    </a:cubicBezTo>
                    <a:cubicBezTo>
                      <a:pt x="1156419" y="341345"/>
                      <a:pt x="1166243" y="341584"/>
                      <a:pt x="1176068" y="341824"/>
                    </a:cubicBezTo>
                  </a:path>
                </a:pathLst>
              </a:cu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4F0C242-A8AE-BB7E-1D64-22C018C80A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2728" y="3362134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A285F71-23EB-FBC5-4F3E-EDA1422EBD74}"/>
                  </a:ext>
                </a:extLst>
              </p:cNvPr>
              <p:cNvSpPr txBox="1"/>
              <p:nvPr/>
            </p:nvSpPr>
            <p:spPr>
              <a:xfrm>
                <a:off x="3171251" y="3248090"/>
                <a:ext cx="360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i="0" dirty="0">
                    <a:solidFill>
                      <a:schemeClr val="bg1"/>
                    </a:solidFill>
                    <a:effectLst/>
                  </a:rPr>
                  <a:t>λ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18629A-4C29-39BE-2053-233417FAA160}"/>
              </a:ext>
            </a:extLst>
          </p:cNvPr>
          <p:cNvGrpSpPr/>
          <p:nvPr/>
        </p:nvGrpSpPr>
        <p:grpSpPr>
          <a:xfrm>
            <a:off x="2211029" y="1346919"/>
            <a:ext cx="1601179" cy="2026224"/>
            <a:chOff x="2211029" y="1212510"/>
            <a:chExt cx="1601179" cy="2026224"/>
          </a:xfrm>
        </p:grpSpPr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789111F7-A7F6-A6A4-E189-340EB6C11042}"/>
                </a:ext>
              </a:extLst>
            </p:cNvPr>
            <p:cNvSpPr/>
            <p:nvPr/>
          </p:nvSpPr>
          <p:spPr>
            <a:xfrm rot="16200000">
              <a:off x="2910155" y="2905671"/>
              <a:ext cx="148433" cy="517694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06772A-5BB3-894F-A969-AF3C257526F0}"/>
                </a:ext>
              </a:extLst>
            </p:cNvPr>
            <p:cNvSpPr txBox="1"/>
            <p:nvPr/>
          </p:nvSpPr>
          <p:spPr>
            <a:xfrm>
              <a:off x="2211029" y="1931302"/>
              <a:ext cx="1444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NL" sz="2400" dirty="0">
                  <a:solidFill>
                    <a:schemeClr val="accent4"/>
                  </a:solidFill>
                </a:rPr>
                <a:t>observer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492BD46-9C47-FC3B-5B9B-400C1BB166B3}"/>
                </a:ext>
              </a:extLst>
            </p:cNvPr>
            <p:cNvCxnSpPr/>
            <p:nvPr/>
          </p:nvCxnSpPr>
          <p:spPr>
            <a:xfrm>
              <a:off x="2982830" y="2394895"/>
              <a:ext cx="1541" cy="71164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575B0F-C5F9-B437-D151-5A95D86B5956}"/>
                </a:ext>
              </a:extLst>
            </p:cNvPr>
            <p:cNvGrpSpPr/>
            <p:nvPr/>
          </p:nvGrpSpPr>
          <p:grpSpPr>
            <a:xfrm>
              <a:off x="2313532" y="1212510"/>
              <a:ext cx="1498676" cy="786529"/>
              <a:chOff x="1604299" y="5172140"/>
              <a:chExt cx="1498676" cy="786529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831FC17-4C10-1E23-71A1-7547347F68B5}"/>
                  </a:ext>
                </a:extLst>
              </p:cNvPr>
              <p:cNvSpPr/>
              <p:nvPr/>
            </p:nvSpPr>
            <p:spPr>
              <a:xfrm>
                <a:off x="1604299" y="5172140"/>
                <a:ext cx="1181787" cy="562019"/>
              </a:xfrm>
              <a:custGeom>
                <a:avLst/>
                <a:gdLst>
                  <a:gd name="connsiteX0" fmla="*/ 0 w 1236453"/>
                  <a:gd name="connsiteY0" fmla="*/ 562019 h 562019"/>
                  <a:gd name="connsiteX1" fmla="*/ 112144 w 1236453"/>
                  <a:gd name="connsiteY1" fmla="*/ 539015 h 562019"/>
                  <a:gd name="connsiteX2" fmla="*/ 152400 w 1236453"/>
                  <a:gd name="connsiteY2" fmla="*/ 495883 h 562019"/>
                  <a:gd name="connsiteX3" fmla="*/ 221412 w 1236453"/>
                  <a:gd name="connsiteY3" fmla="*/ 237091 h 562019"/>
                  <a:gd name="connsiteX4" fmla="*/ 261668 w 1236453"/>
                  <a:gd name="connsiteY4" fmla="*/ 50185 h 562019"/>
                  <a:gd name="connsiteX5" fmla="*/ 330680 w 1236453"/>
                  <a:gd name="connsiteY5" fmla="*/ 27181 h 562019"/>
                  <a:gd name="connsiteX6" fmla="*/ 399691 w 1236453"/>
                  <a:gd name="connsiteY6" fmla="*/ 392366 h 562019"/>
                  <a:gd name="connsiteX7" fmla="*/ 454325 w 1236453"/>
                  <a:gd name="connsiteY7" fmla="*/ 478631 h 562019"/>
                  <a:gd name="connsiteX8" fmla="*/ 580846 w 1236453"/>
                  <a:gd name="connsiteY8" fmla="*/ 539015 h 562019"/>
                  <a:gd name="connsiteX9" fmla="*/ 1236453 w 1236453"/>
                  <a:gd name="connsiteY9" fmla="*/ 544766 h 56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6453" h="562019">
                    <a:moveTo>
                      <a:pt x="0" y="562019"/>
                    </a:moveTo>
                    <a:cubicBezTo>
                      <a:pt x="43372" y="556028"/>
                      <a:pt x="86744" y="550038"/>
                      <a:pt x="112144" y="539015"/>
                    </a:cubicBezTo>
                    <a:cubicBezTo>
                      <a:pt x="137544" y="527992"/>
                      <a:pt x="134189" y="546204"/>
                      <a:pt x="152400" y="495883"/>
                    </a:cubicBezTo>
                    <a:cubicBezTo>
                      <a:pt x="170611" y="445562"/>
                      <a:pt x="203201" y="311374"/>
                      <a:pt x="221412" y="237091"/>
                    </a:cubicBezTo>
                    <a:cubicBezTo>
                      <a:pt x="239623" y="162808"/>
                      <a:pt x="243457" y="85170"/>
                      <a:pt x="261668" y="50185"/>
                    </a:cubicBezTo>
                    <a:cubicBezTo>
                      <a:pt x="279879" y="15200"/>
                      <a:pt x="307676" y="-29849"/>
                      <a:pt x="330680" y="27181"/>
                    </a:cubicBezTo>
                    <a:cubicBezTo>
                      <a:pt x="353684" y="84211"/>
                      <a:pt x="379084" y="317124"/>
                      <a:pt x="399691" y="392366"/>
                    </a:cubicBezTo>
                    <a:cubicBezTo>
                      <a:pt x="420299" y="467608"/>
                      <a:pt x="424133" y="454190"/>
                      <a:pt x="454325" y="478631"/>
                    </a:cubicBezTo>
                    <a:cubicBezTo>
                      <a:pt x="484517" y="503072"/>
                      <a:pt x="450491" y="527992"/>
                      <a:pt x="580846" y="539015"/>
                    </a:cubicBezTo>
                    <a:cubicBezTo>
                      <a:pt x="711201" y="550037"/>
                      <a:pt x="973827" y="547401"/>
                      <a:pt x="1236453" y="544766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148DFAE-6850-192A-6F70-38FBFBBC6E3B}"/>
                  </a:ext>
                </a:extLst>
              </p:cNvPr>
              <p:cNvSpPr/>
              <p:nvPr/>
            </p:nvSpPr>
            <p:spPr>
              <a:xfrm>
                <a:off x="1621522" y="5322643"/>
                <a:ext cx="1164564" cy="411516"/>
              </a:xfrm>
              <a:custGeom>
                <a:avLst/>
                <a:gdLst>
                  <a:gd name="connsiteX0" fmla="*/ 0 w 1201458"/>
                  <a:gd name="connsiteY0" fmla="*/ 411516 h 411516"/>
                  <a:gd name="connsiteX1" fmla="*/ 189781 w 1201458"/>
                  <a:gd name="connsiteY1" fmla="*/ 400014 h 411516"/>
                  <a:gd name="connsiteX2" fmla="*/ 319177 w 1201458"/>
                  <a:gd name="connsiteY2" fmla="*/ 342505 h 411516"/>
                  <a:gd name="connsiteX3" fmla="*/ 457200 w 1201458"/>
                  <a:gd name="connsiteY3" fmla="*/ 215984 h 411516"/>
                  <a:gd name="connsiteX4" fmla="*/ 508959 w 1201458"/>
                  <a:gd name="connsiteY4" fmla="*/ 80837 h 411516"/>
                  <a:gd name="connsiteX5" fmla="*/ 595223 w 1201458"/>
                  <a:gd name="connsiteY5" fmla="*/ 324 h 411516"/>
                  <a:gd name="connsiteX6" fmla="*/ 704491 w 1201458"/>
                  <a:gd name="connsiteY6" fmla="*/ 109592 h 411516"/>
                  <a:gd name="connsiteX7" fmla="*/ 776377 w 1201458"/>
                  <a:gd name="connsiteY7" fmla="*/ 261992 h 411516"/>
                  <a:gd name="connsiteX8" fmla="*/ 877019 w 1201458"/>
                  <a:gd name="connsiteY8" fmla="*/ 348256 h 411516"/>
                  <a:gd name="connsiteX9" fmla="*/ 1029419 w 1201458"/>
                  <a:gd name="connsiteY9" fmla="*/ 391388 h 411516"/>
                  <a:gd name="connsiteX10" fmla="*/ 1190445 w 1201458"/>
                  <a:gd name="connsiteY10" fmla="*/ 397139 h 411516"/>
                  <a:gd name="connsiteX11" fmla="*/ 1187570 w 1201458"/>
                  <a:gd name="connsiteY11" fmla="*/ 397139 h 411516"/>
                  <a:gd name="connsiteX12" fmla="*/ 1181819 w 1201458"/>
                  <a:gd name="connsiteY12" fmla="*/ 391388 h 41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01458" h="411516">
                    <a:moveTo>
                      <a:pt x="0" y="411516"/>
                    </a:moveTo>
                    <a:cubicBezTo>
                      <a:pt x="68292" y="411516"/>
                      <a:pt x="136585" y="411516"/>
                      <a:pt x="189781" y="400014"/>
                    </a:cubicBezTo>
                    <a:cubicBezTo>
                      <a:pt x="242977" y="388512"/>
                      <a:pt x="274607" y="373177"/>
                      <a:pt x="319177" y="342505"/>
                    </a:cubicBezTo>
                    <a:cubicBezTo>
                      <a:pt x="363747" y="311833"/>
                      <a:pt x="425570" y="259595"/>
                      <a:pt x="457200" y="215984"/>
                    </a:cubicBezTo>
                    <a:cubicBezTo>
                      <a:pt x="488830" y="172373"/>
                      <a:pt x="485955" y="116780"/>
                      <a:pt x="508959" y="80837"/>
                    </a:cubicBezTo>
                    <a:cubicBezTo>
                      <a:pt x="531963" y="44894"/>
                      <a:pt x="562634" y="-4468"/>
                      <a:pt x="595223" y="324"/>
                    </a:cubicBezTo>
                    <a:cubicBezTo>
                      <a:pt x="627812" y="5116"/>
                      <a:pt x="674299" y="65981"/>
                      <a:pt x="704491" y="109592"/>
                    </a:cubicBezTo>
                    <a:cubicBezTo>
                      <a:pt x="734683" y="153203"/>
                      <a:pt x="747622" y="222215"/>
                      <a:pt x="776377" y="261992"/>
                    </a:cubicBezTo>
                    <a:cubicBezTo>
                      <a:pt x="805132" y="301769"/>
                      <a:pt x="834845" y="326690"/>
                      <a:pt x="877019" y="348256"/>
                    </a:cubicBezTo>
                    <a:cubicBezTo>
                      <a:pt x="919193" y="369822"/>
                      <a:pt x="977181" y="383241"/>
                      <a:pt x="1029419" y="391388"/>
                    </a:cubicBezTo>
                    <a:cubicBezTo>
                      <a:pt x="1081657" y="399535"/>
                      <a:pt x="1190445" y="397139"/>
                      <a:pt x="1190445" y="397139"/>
                    </a:cubicBezTo>
                    <a:cubicBezTo>
                      <a:pt x="1216803" y="398097"/>
                      <a:pt x="1187570" y="397139"/>
                      <a:pt x="1187570" y="397139"/>
                    </a:cubicBezTo>
                    <a:cubicBezTo>
                      <a:pt x="1186132" y="396181"/>
                      <a:pt x="1183975" y="393784"/>
                      <a:pt x="1181819" y="391388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DE3DCC6-5529-4633-AD1D-71AE99742F24}"/>
                  </a:ext>
                </a:extLst>
              </p:cNvPr>
              <p:cNvSpPr/>
              <p:nvPr/>
            </p:nvSpPr>
            <p:spPr>
              <a:xfrm>
                <a:off x="1615281" y="5287068"/>
                <a:ext cx="1170805" cy="447091"/>
              </a:xfrm>
              <a:custGeom>
                <a:avLst/>
                <a:gdLst>
                  <a:gd name="connsiteX0" fmla="*/ 0 w 1193320"/>
                  <a:gd name="connsiteY0" fmla="*/ 447091 h 447091"/>
                  <a:gd name="connsiteX1" fmla="*/ 166777 w 1193320"/>
                  <a:gd name="connsiteY1" fmla="*/ 418336 h 447091"/>
                  <a:gd name="connsiteX2" fmla="*/ 232913 w 1193320"/>
                  <a:gd name="connsiteY2" fmla="*/ 360827 h 447091"/>
                  <a:gd name="connsiteX3" fmla="*/ 278920 w 1193320"/>
                  <a:gd name="connsiteY3" fmla="*/ 300442 h 447091"/>
                  <a:gd name="connsiteX4" fmla="*/ 342181 w 1193320"/>
                  <a:gd name="connsiteY4" fmla="*/ 329196 h 447091"/>
                  <a:gd name="connsiteX5" fmla="*/ 405441 w 1193320"/>
                  <a:gd name="connsiteY5" fmla="*/ 395332 h 447091"/>
                  <a:gd name="connsiteX6" fmla="*/ 529086 w 1193320"/>
                  <a:gd name="connsiteY6" fmla="*/ 432713 h 447091"/>
                  <a:gd name="connsiteX7" fmla="*/ 626852 w 1193320"/>
                  <a:gd name="connsiteY7" fmla="*/ 369453 h 447091"/>
                  <a:gd name="connsiteX8" fmla="*/ 658483 w 1193320"/>
                  <a:gd name="connsiteY8" fmla="*/ 277438 h 447091"/>
                  <a:gd name="connsiteX9" fmla="*/ 762000 w 1193320"/>
                  <a:gd name="connsiteY9" fmla="*/ 12894 h 447091"/>
                  <a:gd name="connsiteX10" fmla="*/ 854015 w 1193320"/>
                  <a:gd name="connsiteY10" fmla="*/ 58902 h 447091"/>
                  <a:gd name="connsiteX11" fmla="*/ 897147 w 1193320"/>
                  <a:gd name="connsiteY11" fmla="*/ 214177 h 447091"/>
                  <a:gd name="connsiteX12" fmla="*/ 986286 w 1193320"/>
                  <a:gd name="connsiteY12" fmla="*/ 355076 h 447091"/>
                  <a:gd name="connsiteX13" fmla="*/ 1095554 w 1193320"/>
                  <a:gd name="connsiteY13" fmla="*/ 421211 h 447091"/>
                  <a:gd name="connsiteX14" fmla="*/ 1193320 w 1193320"/>
                  <a:gd name="connsiteY14" fmla="*/ 426962 h 44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3320" h="447091">
                    <a:moveTo>
                      <a:pt x="0" y="447091"/>
                    </a:moveTo>
                    <a:cubicBezTo>
                      <a:pt x="63979" y="439902"/>
                      <a:pt x="127958" y="432713"/>
                      <a:pt x="166777" y="418336"/>
                    </a:cubicBezTo>
                    <a:cubicBezTo>
                      <a:pt x="205596" y="403959"/>
                      <a:pt x="214223" y="380476"/>
                      <a:pt x="232913" y="360827"/>
                    </a:cubicBezTo>
                    <a:cubicBezTo>
                      <a:pt x="251603" y="341178"/>
                      <a:pt x="260709" y="305714"/>
                      <a:pt x="278920" y="300442"/>
                    </a:cubicBezTo>
                    <a:cubicBezTo>
                      <a:pt x="297131" y="295170"/>
                      <a:pt x="321094" y="313381"/>
                      <a:pt x="342181" y="329196"/>
                    </a:cubicBezTo>
                    <a:cubicBezTo>
                      <a:pt x="363268" y="345011"/>
                      <a:pt x="374290" y="378079"/>
                      <a:pt x="405441" y="395332"/>
                    </a:cubicBezTo>
                    <a:cubicBezTo>
                      <a:pt x="436592" y="412585"/>
                      <a:pt x="492184" y="437026"/>
                      <a:pt x="529086" y="432713"/>
                    </a:cubicBezTo>
                    <a:cubicBezTo>
                      <a:pt x="565988" y="428400"/>
                      <a:pt x="605286" y="395332"/>
                      <a:pt x="626852" y="369453"/>
                    </a:cubicBezTo>
                    <a:cubicBezTo>
                      <a:pt x="648418" y="343574"/>
                      <a:pt x="635958" y="336864"/>
                      <a:pt x="658483" y="277438"/>
                    </a:cubicBezTo>
                    <a:cubicBezTo>
                      <a:pt x="681008" y="218012"/>
                      <a:pt x="729411" y="49317"/>
                      <a:pt x="762000" y="12894"/>
                    </a:cubicBezTo>
                    <a:cubicBezTo>
                      <a:pt x="794589" y="-23529"/>
                      <a:pt x="831491" y="25355"/>
                      <a:pt x="854015" y="58902"/>
                    </a:cubicBezTo>
                    <a:cubicBezTo>
                      <a:pt x="876539" y="92449"/>
                      <a:pt x="875102" y="164815"/>
                      <a:pt x="897147" y="214177"/>
                    </a:cubicBezTo>
                    <a:cubicBezTo>
                      <a:pt x="919192" y="263539"/>
                      <a:pt x="953218" y="320570"/>
                      <a:pt x="986286" y="355076"/>
                    </a:cubicBezTo>
                    <a:cubicBezTo>
                      <a:pt x="1019354" y="389582"/>
                      <a:pt x="1061048" y="409230"/>
                      <a:pt x="1095554" y="421211"/>
                    </a:cubicBezTo>
                    <a:cubicBezTo>
                      <a:pt x="1130060" y="433192"/>
                      <a:pt x="1161690" y="430077"/>
                      <a:pt x="1193320" y="426962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12EB893-FECA-6B54-34F2-E30E82F3F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299" y="5734159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238B925-9CFB-BB16-1D09-7A600253C32F}"/>
                  </a:ext>
                </a:extLst>
              </p:cNvPr>
              <p:cNvSpPr txBox="1"/>
              <p:nvPr/>
            </p:nvSpPr>
            <p:spPr>
              <a:xfrm>
                <a:off x="2742822" y="5620115"/>
                <a:ext cx="360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i="0" dirty="0">
                    <a:solidFill>
                      <a:schemeClr val="bg1"/>
                    </a:solidFill>
                    <a:effectLst/>
                  </a:rPr>
                  <a:t>λ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9CE99C3-61CB-C3BB-FAC8-D2BB0C696F6D}"/>
              </a:ext>
            </a:extLst>
          </p:cNvPr>
          <p:cNvGrpSpPr/>
          <p:nvPr/>
        </p:nvGrpSpPr>
        <p:grpSpPr>
          <a:xfrm>
            <a:off x="3788347" y="1391031"/>
            <a:ext cx="1765712" cy="1982112"/>
            <a:chOff x="3788347" y="1256622"/>
            <a:chExt cx="1765712" cy="198211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B01E08-5513-4EB7-B268-04AFCB36BB8A}"/>
                </a:ext>
              </a:extLst>
            </p:cNvPr>
            <p:cNvSpPr txBox="1"/>
            <p:nvPr/>
          </p:nvSpPr>
          <p:spPr>
            <a:xfrm>
              <a:off x="3788347" y="1931950"/>
              <a:ext cx="1765712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NL" sz="2400" dirty="0" err="1">
                  <a:solidFill>
                    <a:schemeClr val="accent1"/>
                  </a:solidFill>
                </a:rPr>
                <a:t>illuminant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38" name="Right Brace 37">
              <a:extLst>
                <a:ext uri="{FF2B5EF4-FFF2-40B4-BE49-F238E27FC236}">
                  <a16:creationId xmlns:a16="http://schemas.microsoft.com/office/drawing/2014/main" id="{5AD27AE2-ED13-BDA9-8CE8-A8594524DF61}"/>
                </a:ext>
              </a:extLst>
            </p:cNvPr>
            <p:cNvSpPr/>
            <p:nvPr/>
          </p:nvSpPr>
          <p:spPr>
            <a:xfrm rot="16200000">
              <a:off x="4596987" y="2905671"/>
              <a:ext cx="148433" cy="517694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67E419C-D72E-B7E9-6AC8-7EEBB1B5A0DF}"/>
                </a:ext>
              </a:extLst>
            </p:cNvPr>
            <p:cNvCxnSpPr/>
            <p:nvPr/>
          </p:nvCxnSpPr>
          <p:spPr>
            <a:xfrm>
              <a:off x="4671203" y="2394895"/>
              <a:ext cx="1541" cy="71164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5A3FB58-597A-ABEE-F15C-B9CDE14F4B81}"/>
                </a:ext>
              </a:extLst>
            </p:cNvPr>
            <p:cNvGrpSpPr/>
            <p:nvPr/>
          </p:nvGrpSpPr>
          <p:grpSpPr>
            <a:xfrm>
              <a:off x="4000938" y="1256622"/>
              <a:ext cx="1508628" cy="742417"/>
              <a:chOff x="4316783" y="983994"/>
              <a:chExt cx="1508628" cy="74241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484C488-621B-D912-D277-EC81A42B4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6735" y="1501901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69F2D61-1310-539C-B1E8-73AE003CC7D3}"/>
                  </a:ext>
                </a:extLst>
              </p:cNvPr>
              <p:cNvSpPr txBox="1"/>
              <p:nvPr/>
            </p:nvSpPr>
            <p:spPr>
              <a:xfrm>
                <a:off x="5465258" y="1387857"/>
                <a:ext cx="360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i="0" dirty="0">
                    <a:solidFill>
                      <a:schemeClr val="bg1"/>
                    </a:solidFill>
                    <a:effectLst/>
                  </a:rPr>
                  <a:t>λ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51B1F4C-205F-9124-069C-B16BE47AD896}"/>
                  </a:ext>
                </a:extLst>
              </p:cNvPr>
              <p:cNvSpPr/>
              <p:nvPr/>
            </p:nvSpPr>
            <p:spPr>
              <a:xfrm>
                <a:off x="4316783" y="983994"/>
                <a:ext cx="1212011" cy="458370"/>
              </a:xfrm>
              <a:custGeom>
                <a:avLst/>
                <a:gdLst>
                  <a:gd name="connsiteX0" fmla="*/ 0 w 1212011"/>
                  <a:gd name="connsiteY0" fmla="*/ 424879 h 458370"/>
                  <a:gd name="connsiteX1" fmla="*/ 58228 w 1212011"/>
                  <a:gd name="connsiteY1" fmla="*/ 411940 h 458370"/>
                  <a:gd name="connsiteX2" fmla="*/ 144493 w 1212011"/>
                  <a:gd name="connsiteY2" fmla="*/ 401157 h 458370"/>
                  <a:gd name="connsiteX3" fmla="*/ 183311 w 1212011"/>
                  <a:gd name="connsiteY3" fmla="*/ 60413 h 458370"/>
                  <a:gd name="connsiteX4" fmla="*/ 198408 w 1212011"/>
                  <a:gd name="connsiteY4" fmla="*/ 422723 h 458370"/>
                  <a:gd name="connsiteX5" fmla="*/ 271732 w 1212011"/>
                  <a:gd name="connsiteY5" fmla="*/ 411940 h 458370"/>
                  <a:gd name="connsiteX6" fmla="*/ 334274 w 1212011"/>
                  <a:gd name="connsiteY6" fmla="*/ 409783 h 458370"/>
                  <a:gd name="connsiteX7" fmla="*/ 383876 w 1212011"/>
                  <a:gd name="connsiteY7" fmla="*/ 431349 h 458370"/>
                  <a:gd name="connsiteX8" fmla="*/ 472296 w 1212011"/>
                  <a:gd name="connsiteY8" fmla="*/ 433506 h 458370"/>
                  <a:gd name="connsiteX9" fmla="*/ 487393 w 1212011"/>
                  <a:gd name="connsiteY9" fmla="*/ 349398 h 458370"/>
                  <a:gd name="connsiteX10" fmla="*/ 502489 w 1212011"/>
                  <a:gd name="connsiteY10" fmla="*/ 446445 h 458370"/>
                  <a:gd name="connsiteX11" fmla="*/ 556404 w 1212011"/>
                  <a:gd name="connsiteY11" fmla="*/ 439976 h 458370"/>
                  <a:gd name="connsiteX12" fmla="*/ 606006 w 1212011"/>
                  <a:gd name="connsiteY12" fmla="*/ 420566 h 458370"/>
                  <a:gd name="connsiteX13" fmla="*/ 646981 w 1212011"/>
                  <a:gd name="connsiteY13" fmla="*/ 431349 h 458370"/>
                  <a:gd name="connsiteX14" fmla="*/ 694427 w 1212011"/>
                  <a:gd name="connsiteY14" fmla="*/ 403313 h 458370"/>
                  <a:gd name="connsiteX15" fmla="*/ 715993 w 1212011"/>
                  <a:gd name="connsiteY15" fmla="*/ 28 h 458370"/>
                  <a:gd name="connsiteX16" fmla="*/ 728932 w 1212011"/>
                  <a:gd name="connsiteY16" fmla="*/ 424879 h 458370"/>
                  <a:gd name="connsiteX17" fmla="*/ 772064 w 1212011"/>
                  <a:gd name="connsiteY17" fmla="*/ 420566 h 458370"/>
                  <a:gd name="connsiteX18" fmla="*/ 782847 w 1212011"/>
                  <a:gd name="connsiteY18" fmla="*/ 334302 h 458370"/>
                  <a:gd name="connsiteX19" fmla="*/ 802257 w 1212011"/>
                  <a:gd name="connsiteY19" fmla="*/ 437819 h 458370"/>
                  <a:gd name="connsiteX20" fmla="*/ 847545 w 1212011"/>
                  <a:gd name="connsiteY20" fmla="*/ 452915 h 458370"/>
                  <a:gd name="connsiteX21" fmla="*/ 903617 w 1212011"/>
                  <a:gd name="connsiteY21" fmla="*/ 424879 h 458370"/>
                  <a:gd name="connsiteX22" fmla="*/ 933810 w 1212011"/>
                  <a:gd name="connsiteY22" fmla="*/ 450759 h 458370"/>
                  <a:gd name="connsiteX23" fmla="*/ 983411 w 1212011"/>
                  <a:gd name="connsiteY23" fmla="*/ 427036 h 458370"/>
                  <a:gd name="connsiteX24" fmla="*/ 1041640 w 1212011"/>
                  <a:gd name="connsiteY24" fmla="*/ 439976 h 458370"/>
                  <a:gd name="connsiteX25" fmla="*/ 1056736 w 1212011"/>
                  <a:gd name="connsiteY25" fmla="*/ 252351 h 458370"/>
                  <a:gd name="connsiteX26" fmla="*/ 1076145 w 1212011"/>
                  <a:gd name="connsiteY26" fmla="*/ 435662 h 458370"/>
                  <a:gd name="connsiteX27" fmla="*/ 1130060 w 1212011"/>
                  <a:gd name="connsiteY27" fmla="*/ 422723 h 458370"/>
                  <a:gd name="connsiteX28" fmla="*/ 1190445 w 1212011"/>
                  <a:gd name="connsiteY28" fmla="*/ 437819 h 458370"/>
                  <a:gd name="connsiteX29" fmla="*/ 1212011 w 1212011"/>
                  <a:gd name="connsiteY29" fmla="*/ 433506 h 45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12011" h="458370">
                    <a:moveTo>
                      <a:pt x="0" y="424879"/>
                    </a:moveTo>
                    <a:cubicBezTo>
                      <a:pt x="17612" y="420925"/>
                      <a:pt x="34146" y="415894"/>
                      <a:pt x="58228" y="411940"/>
                    </a:cubicBezTo>
                    <a:cubicBezTo>
                      <a:pt x="82310" y="407986"/>
                      <a:pt x="123646" y="459745"/>
                      <a:pt x="144493" y="401157"/>
                    </a:cubicBezTo>
                    <a:cubicBezTo>
                      <a:pt x="165340" y="342569"/>
                      <a:pt x="174325" y="56819"/>
                      <a:pt x="183311" y="60413"/>
                    </a:cubicBezTo>
                    <a:cubicBezTo>
                      <a:pt x="192297" y="64007"/>
                      <a:pt x="183671" y="364135"/>
                      <a:pt x="198408" y="422723"/>
                    </a:cubicBezTo>
                    <a:cubicBezTo>
                      <a:pt x="213145" y="481311"/>
                      <a:pt x="249088" y="414097"/>
                      <a:pt x="271732" y="411940"/>
                    </a:cubicBezTo>
                    <a:cubicBezTo>
                      <a:pt x="294376" y="409783"/>
                      <a:pt x="315583" y="406548"/>
                      <a:pt x="334274" y="409783"/>
                    </a:cubicBezTo>
                    <a:cubicBezTo>
                      <a:pt x="352965" y="413018"/>
                      <a:pt x="360872" y="427395"/>
                      <a:pt x="383876" y="431349"/>
                    </a:cubicBezTo>
                    <a:cubicBezTo>
                      <a:pt x="406880" y="435303"/>
                      <a:pt x="455043" y="447164"/>
                      <a:pt x="472296" y="433506"/>
                    </a:cubicBezTo>
                    <a:cubicBezTo>
                      <a:pt x="489549" y="419848"/>
                      <a:pt x="482361" y="347241"/>
                      <a:pt x="487393" y="349398"/>
                    </a:cubicBezTo>
                    <a:cubicBezTo>
                      <a:pt x="492425" y="351554"/>
                      <a:pt x="490987" y="431349"/>
                      <a:pt x="502489" y="446445"/>
                    </a:cubicBezTo>
                    <a:cubicBezTo>
                      <a:pt x="513991" y="461541"/>
                      <a:pt x="539151" y="444289"/>
                      <a:pt x="556404" y="439976"/>
                    </a:cubicBezTo>
                    <a:cubicBezTo>
                      <a:pt x="573657" y="435663"/>
                      <a:pt x="590910" y="422004"/>
                      <a:pt x="606006" y="420566"/>
                    </a:cubicBezTo>
                    <a:cubicBezTo>
                      <a:pt x="621102" y="419128"/>
                      <a:pt x="632244" y="434225"/>
                      <a:pt x="646981" y="431349"/>
                    </a:cubicBezTo>
                    <a:cubicBezTo>
                      <a:pt x="661718" y="428474"/>
                      <a:pt x="682925" y="475200"/>
                      <a:pt x="694427" y="403313"/>
                    </a:cubicBezTo>
                    <a:cubicBezTo>
                      <a:pt x="705929" y="331426"/>
                      <a:pt x="710242" y="-3566"/>
                      <a:pt x="715993" y="28"/>
                    </a:cubicBezTo>
                    <a:cubicBezTo>
                      <a:pt x="721744" y="3622"/>
                      <a:pt x="719587" y="354789"/>
                      <a:pt x="728932" y="424879"/>
                    </a:cubicBezTo>
                    <a:cubicBezTo>
                      <a:pt x="738277" y="494969"/>
                      <a:pt x="763078" y="435662"/>
                      <a:pt x="772064" y="420566"/>
                    </a:cubicBezTo>
                    <a:cubicBezTo>
                      <a:pt x="781050" y="405470"/>
                      <a:pt x="777815" y="331427"/>
                      <a:pt x="782847" y="334302"/>
                    </a:cubicBezTo>
                    <a:cubicBezTo>
                      <a:pt x="787879" y="337177"/>
                      <a:pt x="791474" y="418050"/>
                      <a:pt x="802257" y="437819"/>
                    </a:cubicBezTo>
                    <a:cubicBezTo>
                      <a:pt x="813040" y="457588"/>
                      <a:pt x="830652" y="455072"/>
                      <a:pt x="847545" y="452915"/>
                    </a:cubicBezTo>
                    <a:cubicBezTo>
                      <a:pt x="864438" y="450758"/>
                      <a:pt x="889240" y="425238"/>
                      <a:pt x="903617" y="424879"/>
                    </a:cubicBezTo>
                    <a:cubicBezTo>
                      <a:pt x="917994" y="424520"/>
                      <a:pt x="920511" y="450400"/>
                      <a:pt x="933810" y="450759"/>
                    </a:cubicBezTo>
                    <a:cubicBezTo>
                      <a:pt x="947109" y="451118"/>
                      <a:pt x="965439" y="428833"/>
                      <a:pt x="983411" y="427036"/>
                    </a:cubicBezTo>
                    <a:cubicBezTo>
                      <a:pt x="1001383" y="425239"/>
                      <a:pt x="1029419" y="469090"/>
                      <a:pt x="1041640" y="439976"/>
                    </a:cubicBezTo>
                    <a:cubicBezTo>
                      <a:pt x="1053861" y="410862"/>
                      <a:pt x="1050985" y="253070"/>
                      <a:pt x="1056736" y="252351"/>
                    </a:cubicBezTo>
                    <a:cubicBezTo>
                      <a:pt x="1062487" y="251632"/>
                      <a:pt x="1063924" y="407267"/>
                      <a:pt x="1076145" y="435662"/>
                    </a:cubicBezTo>
                    <a:cubicBezTo>
                      <a:pt x="1088366" y="464057"/>
                      <a:pt x="1111010" y="422363"/>
                      <a:pt x="1130060" y="422723"/>
                    </a:cubicBezTo>
                    <a:cubicBezTo>
                      <a:pt x="1149110" y="423082"/>
                      <a:pt x="1176787" y="436022"/>
                      <a:pt x="1190445" y="437819"/>
                    </a:cubicBezTo>
                    <a:cubicBezTo>
                      <a:pt x="1204103" y="439616"/>
                      <a:pt x="1208057" y="436561"/>
                      <a:pt x="1212011" y="433506"/>
                    </a:cubicBezTo>
                  </a:path>
                </a:pathLst>
              </a:custGeom>
              <a:noFill/>
              <a:ln w="38100" cap="flat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8906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1C41A-E83B-3D26-8CD0-F7520C0DF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065A76D3-C722-5F50-D284-90C3269F0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2653" y="0"/>
            <a:ext cx="12192000" cy="6858000"/>
          </a:xfrm>
          <a:prstGeom prst="rect">
            <a:avLst/>
          </a:prstGeom>
        </p:spPr>
      </p:pic>
      <p:sp>
        <p:nvSpPr>
          <p:cNvPr id="22" name="Parallelogram 21">
            <a:extLst>
              <a:ext uri="{FF2B5EF4-FFF2-40B4-BE49-F238E27FC236}">
                <a16:creationId xmlns:a16="http://schemas.microsoft.com/office/drawing/2014/main" id="{72FD59B3-F95C-D1EB-BE69-C4FF167509C2}"/>
              </a:ext>
            </a:extLst>
          </p:cNvPr>
          <p:cNvSpPr/>
          <p:nvPr/>
        </p:nvSpPr>
        <p:spPr>
          <a:xfrm>
            <a:off x="6148024" y="-1773"/>
            <a:ext cx="6821678" cy="6858001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D1028B-59A7-86FC-BD1D-30E69275D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Path expression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C2A4D-7184-25FD-CD69-9C60964E3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9AFAE-9C41-0E28-E798-D8960A92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30</a:t>
            </a:fld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4BDD20-154C-B766-A63A-2D473D444E8C}"/>
              </a:ext>
            </a:extLst>
          </p:cNvPr>
          <p:cNvCxnSpPr>
            <a:cxnSpLocks/>
          </p:cNvCxnSpPr>
          <p:nvPr/>
        </p:nvCxnSpPr>
        <p:spPr>
          <a:xfrm>
            <a:off x="1593860" y="2569703"/>
            <a:ext cx="2007826" cy="2380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8909CD-437F-DBC4-67DA-0F3AFAD779BE}"/>
              </a:ext>
            </a:extLst>
          </p:cNvPr>
          <p:cNvCxnSpPr>
            <a:cxnSpLocks/>
          </p:cNvCxnSpPr>
          <p:nvPr/>
        </p:nvCxnSpPr>
        <p:spPr>
          <a:xfrm flipH="1" flipV="1">
            <a:off x="2582793" y="1452522"/>
            <a:ext cx="1083791" cy="130557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9C71CE-46A6-696C-04D9-E5B85AF9F428}"/>
              </a:ext>
            </a:extLst>
          </p:cNvPr>
          <p:cNvCxnSpPr>
            <a:cxnSpLocks/>
          </p:cNvCxnSpPr>
          <p:nvPr/>
        </p:nvCxnSpPr>
        <p:spPr>
          <a:xfrm flipV="1">
            <a:off x="1585998" y="1452522"/>
            <a:ext cx="902447" cy="109505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92EA1E0-37ED-AEEA-EA8B-2BFE74EA237B}"/>
              </a:ext>
            </a:extLst>
          </p:cNvPr>
          <p:cNvSpPr/>
          <p:nvPr/>
        </p:nvSpPr>
        <p:spPr>
          <a:xfrm flipH="1">
            <a:off x="2454864" y="1287363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399F53-9A06-B879-F89B-278EBA8BA09B}"/>
              </a:ext>
            </a:extLst>
          </p:cNvPr>
          <p:cNvSpPr/>
          <p:nvPr/>
        </p:nvSpPr>
        <p:spPr>
          <a:xfrm rot="1301134" flipH="1">
            <a:off x="1516559" y="2464023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858B87-3CCB-7097-D149-0E0703496D73}"/>
              </a:ext>
            </a:extLst>
          </p:cNvPr>
          <p:cNvSpPr/>
          <p:nvPr/>
        </p:nvSpPr>
        <p:spPr>
          <a:xfrm flipH="1">
            <a:off x="3589714" y="2728577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6F11978-0E3B-55FC-816C-E38B38C44330}"/>
                  </a:ext>
                </a:extLst>
              </p:cNvPr>
              <p:cNvSpPr txBox="1"/>
              <p:nvPr/>
            </p:nvSpPr>
            <p:spPr>
              <a:xfrm>
                <a:off x="1807317" y="617759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6F11978-0E3B-55FC-816C-E38B38C44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317" y="6177591"/>
                <a:ext cx="352658" cy="461665"/>
              </a:xfrm>
              <a:prstGeom prst="rect">
                <a:avLst/>
              </a:prstGeom>
              <a:blipFill>
                <a:blip r:embed="rId4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BD1EE2-039E-AB23-6E7F-DDAAEDEB88AE}"/>
              </a:ext>
            </a:extLst>
          </p:cNvPr>
          <p:cNvCxnSpPr>
            <a:cxnSpLocks/>
          </p:cNvCxnSpPr>
          <p:nvPr/>
        </p:nvCxnSpPr>
        <p:spPr>
          <a:xfrm flipV="1">
            <a:off x="1465385" y="3329690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C44FBD8-65D9-4DC4-0F05-0BE388E9C103}"/>
              </a:ext>
            </a:extLst>
          </p:cNvPr>
          <p:cNvCxnSpPr>
            <a:cxnSpLocks/>
          </p:cNvCxnSpPr>
          <p:nvPr/>
        </p:nvCxnSpPr>
        <p:spPr>
          <a:xfrm flipH="1">
            <a:off x="1704917" y="3251655"/>
            <a:ext cx="1868820" cy="17734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06D241-7A27-C73B-8432-00C7DADBF803}"/>
              </a:ext>
            </a:extLst>
          </p:cNvPr>
          <p:cNvCxnSpPr>
            <a:cxnSpLocks/>
          </p:cNvCxnSpPr>
          <p:nvPr/>
        </p:nvCxnSpPr>
        <p:spPr>
          <a:xfrm flipV="1">
            <a:off x="1424354" y="3459519"/>
            <a:ext cx="280563" cy="97895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67A58C-FCEC-A4EB-4EAD-59AEE61659C2}"/>
              </a:ext>
            </a:extLst>
          </p:cNvPr>
          <p:cNvCxnSpPr>
            <a:cxnSpLocks/>
          </p:cNvCxnSpPr>
          <p:nvPr/>
        </p:nvCxnSpPr>
        <p:spPr>
          <a:xfrm flipV="1">
            <a:off x="1947360" y="5035688"/>
            <a:ext cx="2132699" cy="1106309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226EC09-4081-F9CF-5A08-FB1DFA152D9B}"/>
              </a:ext>
            </a:extLst>
          </p:cNvPr>
          <p:cNvCxnSpPr>
            <a:cxnSpLocks/>
          </p:cNvCxnSpPr>
          <p:nvPr/>
        </p:nvCxnSpPr>
        <p:spPr>
          <a:xfrm flipH="1" flipV="1">
            <a:off x="2623996" y="4689314"/>
            <a:ext cx="1431717" cy="26834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C634CE9-C217-AAC0-8D38-8999E484B2D5}"/>
              </a:ext>
            </a:extLst>
          </p:cNvPr>
          <p:cNvCxnSpPr>
            <a:cxnSpLocks/>
          </p:cNvCxnSpPr>
          <p:nvPr/>
        </p:nvCxnSpPr>
        <p:spPr>
          <a:xfrm flipV="1">
            <a:off x="1906329" y="4662212"/>
            <a:ext cx="717667" cy="148225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5CDE9BF1-6FA1-D131-AB4F-0A7C05767DB4}"/>
              </a:ext>
            </a:extLst>
          </p:cNvPr>
          <p:cNvSpPr/>
          <p:nvPr/>
        </p:nvSpPr>
        <p:spPr>
          <a:xfrm flipH="1">
            <a:off x="1616014" y="3355940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9BDCD77-C3AC-A175-0B71-9C1B7E9EBE43}"/>
              </a:ext>
            </a:extLst>
          </p:cNvPr>
          <p:cNvSpPr/>
          <p:nvPr/>
        </p:nvSpPr>
        <p:spPr>
          <a:xfrm flipH="1">
            <a:off x="1359518" y="4385839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D4153E7-3EE8-0ADA-EA42-81B1D496B807}"/>
              </a:ext>
            </a:extLst>
          </p:cNvPr>
          <p:cNvSpPr/>
          <p:nvPr/>
        </p:nvSpPr>
        <p:spPr>
          <a:xfrm rot="1301134" flipH="1">
            <a:off x="3502427" y="3179881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65FFD91-4782-74A1-DE34-023D70639F29}"/>
              </a:ext>
            </a:extLst>
          </p:cNvPr>
          <p:cNvSpPr/>
          <p:nvPr/>
        </p:nvSpPr>
        <p:spPr>
          <a:xfrm rot="1301134" flipH="1">
            <a:off x="1839530" y="6023495"/>
            <a:ext cx="215660" cy="215660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ECB154F-159E-8F6C-75B5-63B8490B9204}"/>
              </a:ext>
            </a:extLst>
          </p:cNvPr>
          <p:cNvSpPr/>
          <p:nvPr/>
        </p:nvSpPr>
        <p:spPr>
          <a:xfrm flipH="1">
            <a:off x="2562457" y="4616325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4A17AD4-FE4F-4C1C-A70B-48A24A32D56C}"/>
              </a:ext>
            </a:extLst>
          </p:cNvPr>
          <p:cNvSpPr/>
          <p:nvPr/>
        </p:nvSpPr>
        <p:spPr>
          <a:xfrm flipH="1">
            <a:off x="4040382" y="4941078"/>
            <a:ext cx="153739" cy="153739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42EE40D-3EE7-9806-785D-94D9001516A5}"/>
                  </a:ext>
                </a:extLst>
              </p:cNvPr>
              <p:cNvSpPr txBox="1"/>
              <p:nvPr/>
            </p:nvSpPr>
            <p:spPr>
              <a:xfrm>
                <a:off x="1477964" y="2621061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42EE40D-3EE7-9806-785D-94D900151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964" y="2621061"/>
                <a:ext cx="352658" cy="461665"/>
              </a:xfrm>
              <a:prstGeom prst="rect">
                <a:avLst/>
              </a:prstGeom>
              <a:blipFill>
                <a:blip r:embed="rId6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0B7119EA-D9E2-3B48-B663-3683F168D576}"/>
              </a:ext>
            </a:extLst>
          </p:cNvPr>
          <p:cNvGrpSpPr/>
          <p:nvPr/>
        </p:nvGrpSpPr>
        <p:grpSpPr>
          <a:xfrm>
            <a:off x="2399051" y="2051384"/>
            <a:ext cx="622340" cy="461665"/>
            <a:chOff x="5040472" y="3132352"/>
            <a:chExt cx="622340" cy="46166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F7B05A4-0541-7C43-5012-639EF78C4780}"/>
                </a:ext>
              </a:extLst>
            </p:cNvPr>
            <p:cNvSpPr/>
            <p:nvPr/>
          </p:nvSpPr>
          <p:spPr>
            <a:xfrm flipH="1">
              <a:off x="5040472" y="3290692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D52D1E-D532-30CA-280C-841B7134B793}"/>
                    </a:ext>
                  </a:extLst>
                </p:cNvPr>
                <p:cNvSpPr txBox="1"/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9D52D1E-D532-30CA-280C-841B7134B7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518" y="3132352"/>
                  <a:ext cx="43129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267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A146A2E-974F-F091-08E1-DEA919A3E043}"/>
              </a:ext>
            </a:extLst>
          </p:cNvPr>
          <p:cNvGrpSpPr/>
          <p:nvPr/>
        </p:nvGrpSpPr>
        <p:grpSpPr>
          <a:xfrm>
            <a:off x="1969723" y="3434270"/>
            <a:ext cx="570818" cy="472463"/>
            <a:chOff x="5094615" y="2963742"/>
            <a:chExt cx="570818" cy="47246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3FE7F40-DD78-B2FB-6A21-C12ACD98190A}"/>
                </a:ext>
              </a:extLst>
            </p:cNvPr>
            <p:cNvSpPr/>
            <p:nvPr/>
          </p:nvSpPr>
          <p:spPr>
            <a:xfrm flipH="1">
              <a:off x="5094615" y="3282466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2FB2EC3-9449-E999-D411-F825B9E6684C}"/>
                    </a:ext>
                  </a:extLst>
                </p:cNvPr>
                <p:cNvSpPr txBox="1"/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2FB2EC3-9449-E999-D411-F825B9E668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0515" y="2963742"/>
                  <a:ext cx="334918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0909" r="-5455"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ABC7253-ECC2-0B44-1F14-D5040048B493}"/>
              </a:ext>
            </a:extLst>
          </p:cNvPr>
          <p:cNvGrpSpPr/>
          <p:nvPr/>
        </p:nvGrpSpPr>
        <p:grpSpPr>
          <a:xfrm>
            <a:off x="2815546" y="4869465"/>
            <a:ext cx="602943" cy="461665"/>
            <a:chOff x="5059682" y="3013804"/>
            <a:chExt cx="602943" cy="461665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786D74A-DCEE-03F2-3456-2F04D5CAC626}"/>
                </a:ext>
              </a:extLst>
            </p:cNvPr>
            <p:cNvSpPr/>
            <p:nvPr/>
          </p:nvSpPr>
          <p:spPr>
            <a:xfrm flipH="1">
              <a:off x="5059682" y="3293335"/>
              <a:ext cx="153739" cy="153739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8DC05E7-B302-DE9B-F8B1-B42562EC6D28}"/>
                    </a:ext>
                  </a:extLst>
                </p:cNvPr>
                <p:cNvSpPr txBox="1"/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8DC05E7-B302-DE9B-F8B1-B42562EC6D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7441" y="3013804"/>
                  <a:ext cx="415184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6176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FDB7FA3-93D5-10CD-3E10-CBA116F010A3}"/>
              </a:ext>
            </a:extLst>
          </p:cNvPr>
          <p:cNvGrpSpPr/>
          <p:nvPr/>
        </p:nvGrpSpPr>
        <p:grpSpPr>
          <a:xfrm>
            <a:off x="1252180" y="1294748"/>
            <a:ext cx="3125753" cy="5087514"/>
            <a:chOff x="1252180" y="1294748"/>
            <a:chExt cx="3125753" cy="5087514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8163F3B-762A-32D4-3B50-8D953EC32DB7}"/>
                </a:ext>
              </a:extLst>
            </p:cNvPr>
            <p:cNvCxnSpPr>
              <a:cxnSpLocks/>
            </p:cNvCxnSpPr>
            <p:nvPr/>
          </p:nvCxnSpPr>
          <p:spPr>
            <a:xfrm>
              <a:off x="2903049" y="5259403"/>
              <a:ext cx="763534" cy="731879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5B2674CE-4052-F87A-E7B8-EC83E8FD922E}"/>
                </a:ext>
              </a:extLst>
            </p:cNvPr>
            <p:cNvCxnSpPr>
              <a:cxnSpLocks/>
            </p:cNvCxnSpPr>
            <p:nvPr/>
          </p:nvCxnSpPr>
          <p:spPr>
            <a:xfrm>
              <a:off x="2046593" y="3869752"/>
              <a:ext cx="835317" cy="1338373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501FF4F-21D8-133D-3FB1-EB6E473164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9373" y="2263995"/>
              <a:ext cx="488187" cy="1567177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094F7531-5E63-0375-1E92-EF81E9AD7499}"/>
                </a:ext>
              </a:extLst>
            </p:cNvPr>
            <p:cNvCxnSpPr>
              <a:cxnSpLocks/>
            </p:cNvCxnSpPr>
            <p:nvPr/>
          </p:nvCxnSpPr>
          <p:spPr>
            <a:xfrm>
              <a:off x="1786430" y="1786546"/>
              <a:ext cx="693640" cy="472221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D969635-49FB-877C-01B8-CE5AE1E692F8}"/>
                    </a:ext>
                  </a:extLst>
                </p:cNvPr>
                <p:cNvSpPr txBox="1"/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D969635-49FB-877C-01B8-CE5AE1E69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717">
                  <a:off x="3368711" y="5859042"/>
                  <a:ext cx="1009222" cy="52322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EFA167A-0D3E-A1BD-1BC9-F0A2F1D7956F}"/>
                </a:ext>
              </a:extLst>
            </p:cNvPr>
            <p:cNvSpPr/>
            <p:nvPr/>
          </p:nvSpPr>
          <p:spPr>
            <a:xfrm flipH="1">
              <a:off x="1252180" y="1403544"/>
              <a:ext cx="126546" cy="126546"/>
            </a:xfrm>
            <a:prstGeom prst="ellipse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3B81B2E7-E892-FD8D-D6C5-9F59D64E51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0513" y="1294748"/>
              <a:ext cx="227801" cy="684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349E86F-4BED-950F-0C2B-03795D4731B2}"/>
                </a:ext>
              </a:extLst>
            </p:cNvPr>
            <p:cNvCxnSpPr>
              <a:cxnSpLocks/>
            </p:cNvCxnSpPr>
            <p:nvPr/>
          </p:nvCxnSpPr>
          <p:spPr>
            <a:xfrm>
              <a:off x="1279166" y="1687682"/>
              <a:ext cx="40432" cy="221336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3A0A57B-78E8-9817-5025-92A0E6F50395}"/>
                </a:ext>
              </a:extLst>
            </p:cNvPr>
            <p:cNvCxnSpPr>
              <a:cxnSpLocks/>
            </p:cNvCxnSpPr>
            <p:nvPr/>
          </p:nvCxnSpPr>
          <p:spPr>
            <a:xfrm>
              <a:off x="1470201" y="1568377"/>
              <a:ext cx="193364" cy="131640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aphic 17">
            <a:extLst>
              <a:ext uri="{FF2B5EF4-FFF2-40B4-BE49-F238E27FC236}">
                <a16:creationId xmlns:a16="http://schemas.microsoft.com/office/drawing/2014/main" id="{AD0111B5-BC9A-DE5F-EFCF-F4086011650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74D524B-65E9-2098-13F2-53E9FBCAC99B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94106656-5012-6E2B-10E8-F3928288E8BC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D0135ED4-844B-0D9E-8712-114106112A8B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C3C7149-1EC3-B6B9-266A-E670420517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D137852-DBBA-281A-11FC-EF4B7ECA2CC7}"/>
                  </a:ext>
                </a:extLst>
              </p:cNvPr>
              <p:cNvSpPr txBox="1"/>
              <p:nvPr/>
            </p:nvSpPr>
            <p:spPr>
              <a:xfrm>
                <a:off x="3462786" y="3323579"/>
                <a:ext cx="3526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D137852-DBBA-281A-11FC-EF4B7ECA2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786" y="3323579"/>
                <a:ext cx="352658" cy="461665"/>
              </a:xfrm>
              <a:prstGeom prst="rect">
                <a:avLst/>
              </a:prstGeom>
              <a:blipFill>
                <a:blip r:embed="rId14"/>
                <a:stretch>
                  <a:fillRect l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BEA8E238-C5E4-D306-1344-B89AFF698DC6}"/>
              </a:ext>
            </a:extLst>
          </p:cNvPr>
          <p:cNvGrpSpPr/>
          <p:nvPr/>
        </p:nvGrpSpPr>
        <p:grpSpPr>
          <a:xfrm>
            <a:off x="5000842" y="291276"/>
            <a:ext cx="7395278" cy="2990540"/>
            <a:chOff x="4731153" y="2826204"/>
            <a:chExt cx="7395278" cy="29905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5819776-A4E7-F21D-6C7A-ED279A470350}"/>
                    </a:ext>
                  </a:extLst>
                </p:cNvPr>
                <p:cNvSpPr txBox="1"/>
                <p:nvPr/>
              </p:nvSpPr>
              <p:spPr>
                <a:xfrm>
                  <a:off x="4731153" y="2826204"/>
                  <a:ext cx="6662889" cy="5786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>
                                <a:alpha val="67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𝒐</m:t>
                            </m:r>
                          </m:sub>
                        </m:sSub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sz="2800" b="1" i="1" smtClean="0">
                                    <a:solidFill>
                                      <a:schemeClr val="bg1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chemeClr val="bg1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  <m:d>
                          <m:dPr>
                            <m:endChr m:val=""/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977E35D9-FF82-A7B0-FF72-459FCED13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1153" y="2826204"/>
                  <a:ext cx="6662889" cy="57868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391E4A9-5F57-E4F8-4EBC-E6FA4696E9D0}"/>
                    </a:ext>
                  </a:extLst>
                </p:cNvPr>
                <p:cNvSpPr txBox="1"/>
                <p:nvPr/>
              </p:nvSpPr>
              <p:spPr>
                <a:xfrm>
                  <a:off x="5317892" y="3291649"/>
                  <a:ext cx="6662889" cy="532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>
                                <a:alpha val="67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3EE8A35-D314-0916-EF1E-E4E5B457C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7892" y="3291649"/>
                  <a:ext cx="6662889" cy="53296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313FA78-BAB8-8877-9020-21E43EC0313C}"/>
                    </a:ext>
                  </a:extLst>
                </p:cNvPr>
                <p:cNvSpPr txBox="1"/>
                <p:nvPr/>
              </p:nvSpPr>
              <p:spPr>
                <a:xfrm>
                  <a:off x="5317892" y="3728594"/>
                  <a:ext cx="6662889" cy="532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>
                                <a:alpha val="67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1498973-90B3-15D7-63BE-824156E1EC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7892" y="3728594"/>
                  <a:ext cx="6662889" cy="53296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774585A-DFBB-105D-4F2D-0B2613C31266}"/>
                    </a:ext>
                  </a:extLst>
                </p:cNvPr>
                <p:cNvSpPr txBox="1"/>
                <p:nvPr/>
              </p:nvSpPr>
              <p:spPr>
                <a:xfrm>
                  <a:off x="5342238" y="4194039"/>
                  <a:ext cx="6662889" cy="532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chemeClr val="bg1">
                                <a:alpha val="67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4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1" i="1" smtClean="0">
                                    <a:solidFill>
                                      <a:schemeClr val="accent3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EF2DE74-F863-B955-3084-23DD8CF22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2238" y="4194039"/>
                  <a:ext cx="6662889" cy="53296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BA2E65B-5460-EFF1-F8AF-E4BF0EEB0312}"/>
                    </a:ext>
                  </a:extLst>
                </p:cNvPr>
                <p:cNvSpPr txBox="1"/>
                <p:nvPr/>
              </p:nvSpPr>
              <p:spPr>
                <a:xfrm>
                  <a:off x="5463542" y="5079555"/>
                  <a:ext cx="6662889" cy="7371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ctrlP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1" i="1" smtClean="0">
                                <a:solidFill>
                                  <a:schemeClr val="bg1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chemeClr val="accent5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p>
                            </m:sSup>
                            <m:r>
                              <a:rPr lang="en-US" sz="2800" b="1" i="1" smtClean="0">
                                <a:solidFill>
                                  <a:schemeClr val="accent5">
                                    <a:alpha val="67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2800" i="1">
                                    <a:solidFill>
                                      <a:schemeClr val="bg1">
                                        <a:alpha val="67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chemeClr val="accent4">
                                            <a:alpha val="67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4C82830-0EE9-7E12-6EF2-F968D60802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3542" y="5079555"/>
                  <a:ext cx="6662889" cy="73718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B6A3ACC-5989-77F8-2F99-2D23C8A3FD5E}"/>
                    </a:ext>
                  </a:extLst>
                </p:cNvPr>
                <p:cNvSpPr txBox="1"/>
                <p:nvPr/>
              </p:nvSpPr>
              <p:spPr>
                <a:xfrm rot="16200000">
                  <a:off x="6956656" y="4665020"/>
                  <a:ext cx="60075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bg1">
                                <a:alpha val="67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800" dirty="0">
                    <a:solidFill>
                      <a:schemeClr val="bg1">
                        <a:alpha val="67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F423728-F6CA-591B-6FA7-79F569BB9A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956656" y="4665020"/>
                  <a:ext cx="600752" cy="52322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227814-C1D4-6BE3-2592-B375D2D09BEB}"/>
                  </a:ext>
                </a:extLst>
              </p:cNvPr>
              <p:cNvSpPr txBox="1"/>
              <p:nvPr/>
            </p:nvSpPr>
            <p:spPr>
              <a:xfrm>
                <a:off x="5236235" y="3911466"/>
                <a:ext cx="3766376" cy="1314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NL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NL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NL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227814-C1D4-6BE3-2592-B375D2D09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235" y="3911466"/>
                <a:ext cx="3766376" cy="13143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E699D558-84B2-2942-21E5-128EC74A5381}"/>
              </a:ext>
            </a:extLst>
          </p:cNvPr>
          <p:cNvGrpSpPr/>
          <p:nvPr/>
        </p:nvGrpSpPr>
        <p:grpSpPr>
          <a:xfrm>
            <a:off x="7677074" y="3297780"/>
            <a:ext cx="2740759" cy="151444"/>
            <a:chOff x="7677074" y="3297780"/>
            <a:chExt cx="2740759" cy="151444"/>
          </a:xfrm>
        </p:grpSpPr>
        <p:sp>
          <p:nvSpPr>
            <p:cNvPr id="45" name="Right Brace 44">
              <a:extLst>
                <a:ext uri="{FF2B5EF4-FFF2-40B4-BE49-F238E27FC236}">
                  <a16:creationId xmlns:a16="http://schemas.microsoft.com/office/drawing/2014/main" id="{86E14DA8-69A2-B64E-6D69-CF3CA852601B}"/>
                </a:ext>
              </a:extLst>
            </p:cNvPr>
            <p:cNvSpPr/>
            <p:nvPr/>
          </p:nvSpPr>
          <p:spPr>
            <a:xfrm rot="5400000">
              <a:off x="7884871" y="3089983"/>
              <a:ext cx="148433" cy="564028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Brace 48">
              <a:extLst>
                <a:ext uri="{FF2B5EF4-FFF2-40B4-BE49-F238E27FC236}">
                  <a16:creationId xmlns:a16="http://schemas.microsoft.com/office/drawing/2014/main" id="{0D7421A2-0902-16C3-FD8D-5D5951719002}"/>
                </a:ext>
              </a:extLst>
            </p:cNvPr>
            <p:cNvSpPr/>
            <p:nvPr/>
          </p:nvSpPr>
          <p:spPr>
            <a:xfrm rot="5400000">
              <a:off x="9385023" y="2416414"/>
              <a:ext cx="148433" cy="1917187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3006C28-070C-54C5-1E2F-8FC963EC1881}"/>
              </a:ext>
            </a:extLst>
          </p:cNvPr>
          <p:cNvCxnSpPr>
            <a:cxnSpLocks/>
          </p:cNvCxnSpPr>
          <p:nvPr/>
        </p:nvCxnSpPr>
        <p:spPr>
          <a:xfrm>
            <a:off x="7959088" y="3446214"/>
            <a:ext cx="784862" cy="726814"/>
          </a:xfrm>
          <a:prstGeom prst="line">
            <a:avLst/>
          </a:prstGeom>
          <a:ln w="381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A5B794-785C-180A-FF3C-8AA79F296D50}"/>
              </a:ext>
            </a:extLst>
          </p:cNvPr>
          <p:cNvCxnSpPr>
            <a:cxnSpLocks/>
          </p:cNvCxnSpPr>
          <p:nvPr/>
        </p:nvCxnSpPr>
        <p:spPr>
          <a:xfrm flipH="1">
            <a:off x="8148638" y="3449224"/>
            <a:ext cx="1310601" cy="723804"/>
          </a:xfrm>
          <a:prstGeom prst="line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80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37CA3-C215-16E4-887A-A37716684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93FA77FA-44D9-7040-6196-394935DBF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6014" y="0"/>
            <a:ext cx="12192000" cy="6858000"/>
          </a:xfrm>
          <a:prstGeom prst="rect">
            <a:avLst/>
          </a:prstGeom>
        </p:spPr>
      </p:pic>
      <p:sp>
        <p:nvSpPr>
          <p:cNvPr id="22" name="Parallelogram 21">
            <a:extLst>
              <a:ext uri="{FF2B5EF4-FFF2-40B4-BE49-F238E27FC236}">
                <a16:creationId xmlns:a16="http://schemas.microsoft.com/office/drawing/2014/main" id="{7011C540-4767-B071-1679-041ECCCB36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54700" y="-1773"/>
            <a:ext cx="6821678" cy="6858001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6ACFD-C722-2973-CB5C-E8F5F005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Path measure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85E9CA-B100-C32C-1F87-92DE725B4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CF7D2-6C10-BAF2-0C8D-52588660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31</a:t>
            </a:fld>
            <a:endParaRPr lang="en-NL"/>
          </a:p>
        </p:txBody>
      </p:sp>
      <p:pic>
        <p:nvPicPr>
          <p:cNvPr id="23" name="Graphic 17">
            <a:extLst>
              <a:ext uri="{FF2B5EF4-FFF2-40B4-BE49-F238E27FC236}">
                <a16:creationId xmlns:a16="http://schemas.microsoft.com/office/drawing/2014/main" id="{BDBF6A2E-F483-40D4-593A-997BB4E20A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0FD66A7-C1CF-47A9-4125-BB08A1B34357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6277E0C9-3415-E358-4BFF-52E18370B5C0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68690CBD-C11A-E51B-1623-A26B76682C6D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25636489-991C-24A5-D5A8-F2876E2D9C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2D9322-AE57-30DF-D4B4-BC277261EE22}"/>
                  </a:ext>
                </a:extLst>
              </p:cNvPr>
              <p:cNvSpPr txBox="1"/>
              <p:nvPr/>
            </p:nvSpPr>
            <p:spPr>
              <a:xfrm>
                <a:off x="674052" y="2948496"/>
                <a:ext cx="3766376" cy="1314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nary>
                        <m:naryPr>
                          <m:chr m:val="∑"/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NL" sz="28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NL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NL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p>
                          </m:sSup>
                          <m:r>
                            <a:rPr lang="en-US" sz="28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32D9322-AE57-30DF-D4B4-BC277261E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2" y="2948496"/>
                <a:ext cx="3766376" cy="1314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33DA9A70-6A75-ED1B-668F-43007B7E2915}"/>
              </a:ext>
            </a:extLst>
          </p:cNvPr>
          <p:cNvGrpSpPr/>
          <p:nvPr/>
        </p:nvGrpSpPr>
        <p:grpSpPr>
          <a:xfrm>
            <a:off x="6787296" y="2137939"/>
            <a:ext cx="1654342" cy="461665"/>
            <a:chOff x="6752930" y="2073429"/>
            <a:chExt cx="1654342" cy="46166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72A51FB-E061-9798-BC00-7B8C2C7B4E1A}"/>
                </a:ext>
              </a:extLst>
            </p:cNvPr>
            <p:cNvSpPr/>
            <p:nvPr/>
          </p:nvSpPr>
          <p:spPr>
            <a:xfrm flipH="1">
              <a:off x="7781182" y="2220752"/>
              <a:ext cx="215660" cy="2156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BB462AE-C09F-942A-8B12-EB0B1E413A23}"/>
                    </a:ext>
                  </a:extLst>
                </p:cNvPr>
                <p:cNvSpPr txBox="1"/>
                <p:nvPr/>
              </p:nvSpPr>
              <p:spPr>
                <a:xfrm>
                  <a:off x="6752930" y="2073429"/>
                  <a:ext cx="1654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BB462AE-C09F-942A-8B12-EB0B1E413A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930" y="2073429"/>
                  <a:ext cx="1654342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58CCAF-3872-3CC4-69FD-872432EA3385}"/>
              </a:ext>
            </a:extLst>
          </p:cNvPr>
          <p:cNvGrpSpPr/>
          <p:nvPr/>
        </p:nvGrpSpPr>
        <p:grpSpPr>
          <a:xfrm>
            <a:off x="1260082" y="1647467"/>
            <a:ext cx="5565513" cy="3684350"/>
            <a:chOff x="4750709" y="1376208"/>
            <a:chExt cx="5565513" cy="36843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936063-3396-43B6-EDA7-A50AF780201B}"/>
                </a:ext>
              </a:extLst>
            </p:cNvPr>
            <p:cNvSpPr txBox="1"/>
            <p:nvPr/>
          </p:nvSpPr>
          <p:spPr>
            <a:xfrm>
              <a:off x="4750709" y="1376208"/>
              <a:ext cx="24935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pPr algn="r"/>
              <a:r>
                <a:rPr lang="en-GB" dirty="0">
                  <a:solidFill>
                    <a:schemeClr val="accent1"/>
                  </a:solidFill>
                </a:rPr>
                <a:t>s</a:t>
              </a:r>
              <a:r>
                <a:rPr lang="en-NL" dirty="0" err="1">
                  <a:solidFill>
                    <a:schemeClr val="accent1"/>
                  </a:solidFill>
                </a:rPr>
                <a:t>pectral</a:t>
              </a:r>
              <a:br>
                <a:rPr lang="en-GB" dirty="0">
                  <a:solidFill>
                    <a:schemeClr val="accent1"/>
                  </a:solidFill>
                </a:rPr>
              </a:br>
              <a:r>
                <a:rPr lang="en-NL" dirty="0">
                  <a:solidFill>
                    <a:schemeClr val="accent1"/>
                  </a:solidFill>
                </a:rPr>
                <a:t>coefficient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41BCC6-12F9-5ED7-3361-EBDD515AA707}"/>
                </a:ext>
              </a:extLst>
            </p:cNvPr>
            <p:cNvSpPr txBox="1"/>
            <p:nvPr/>
          </p:nvSpPr>
          <p:spPr>
            <a:xfrm>
              <a:off x="7418405" y="1376208"/>
              <a:ext cx="2897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pPr algn="l"/>
              <a:r>
                <a:rPr lang="en-NL" dirty="0">
                  <a:solidFill>
                    <a:schemeClr val="accent5"/>
                  </a:solidFill>
                </a:rPr>
                <a:t>constraint </a:t>
              </a:r>
            </a:p>
            <a:p>
              <a:pPr algn="l"/>
              <a:r>
                <a:rPr lang="en-NL" dirty="0">
                  <a:solidFill>
                    <a:schemeClr val="accent5"/>
                  </a:solidFill>
                </a:rPr>
                <a:t>reflectance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69B2A516-84F5-0082-9553-F743A1D0040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519399" y="2226363"/>
              <a:ext cx="693289" cy="484229"/>
            </a:xfrm>
            <a:prstGeom prst="bentConnector3">
              <a:avLst>
                <a:gd name="adj1" fmla="val 49542"/>
              </a:avLst>
            </a:prstGeom>
            <a:ln w="381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6B2908B6-7DD1-2BFF-99A8-3FB5D86896A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460566" y="2142972"/>
              <a:ext cx="691939" cy="65975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ABA9B4-24C3-B84B-061E-E9AB64212CD8}"/>
                </a:ext>
              </a:extLst>
            </p:cNvPr>
            <p:cNvSpPr txBox="1"/>
            <p:nvPr/>
          </p:nvSpPr>
          <p:spPr>
            <a:xfrm>
              <a:off x="5485146" y="4660448"/>
              <a:ext cx="22382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NL" dirty="0">
                  <a:solidFill>
                    <a:schemeClr val="bg1"/>
                  </a:solidFill>
                </a:rPr>
                <a:t>path </a:t>
              </a:r>
              <a:r>
                <a:rPr lang="en-US" dirty="0">
                  <a:solidFill>
                    <a:schemeClr val="bg1"/>
                  </a:solidFill>
                </a:rPr>
                <a:t>b</a:t>
              </a:r>
              <a:r>
                <a:rPr lang="en-NL" dirty="0">
                  <a:solidFill>
                    <a:schemeClr val="bg1"/>
                  </a:solidFill>
                </a:rPr>
                <a:t>ounces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8DD27441-FF58-2667-7865-D3B8DCD214F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383334" y="4363818"/>
              <a:ext cx="441923" cy="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59CDD9F-3BE3-4690-17B2-BC4F13D51864}"/>
              </a:ext>
            </a:extLst>
          </p:cNvPr>
          <p:cNvSpPr txBox="1"/>
          <p:nvPr/>
        </p:nvSpPr>
        <p:spPr>
          <a:xfrm>
            <a:off x="6751934" y="637629"/>
            <a:ext cx="1654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NL" sz="2400" dirty="0">
                <a:solidFill>
                  <a:schemeClr val="bg1"/>
                </a:solidFill>
              </a:rPr>
              <a:t>artist constraint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C25FD415-B73D-7968-39AD-8A09589DB317}"/>
              </a:ext>
            </a:extLst>
          </p:cNvPr>
          <p:cNvSpPr/>
          <p:nvPr/>
        </p:nvSpPr>
        <p:spPr>
          <a:xfrm rot="12024942">
            <a:off x="7437046" y="1206777"/>
            <a:ext cx="1048927" cy="932918"/>
          </a:xfrm>
          <a:prstGeom prst="arc">
            <a:avLst/>
          </a:prstGeom>
          <a:ln w="76200">
            <a:solidFill>
              <a:schemeClr val="bg1">
                <a:lumMod val="9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61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CB99-F7DC-BD69-9294-EE1B348E0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BC7911E4-BCCA-CF2F-178A-93507F3F9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6014" y="-10539"/>
            <a:ext cx="12192000" cy="6858000"/>
          </a:xfrm>
          <a:prstGeom prst="rect">
            <a:avLst/>
          </a:prstGeom>
        </p:spPr>
      </p:pic>
      <p:sp>
        <p:nvSpPr>
          <p:cNvPr id="22" name="Parallelogram 21">
            <a:extLst>
              <a:ext uri="{FF2B5EF4-FFF2-40B4-BE49-F238E27FC236}">
                <a16:creationId xmlns:a16="http://schemas.microsoft.com/office/drawing/2014/main" id="{A8A94C14-C6CF-F4A8-16CA-2666E74D1C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54700" y="-1773"/>
            <a:ext cx="6821678" cy="6858001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2B5CE8-B9C8-1232-D812-DA1DD021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Path measure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89888B-B294-5A4D-F5C4-6CEEC694C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5D5AB-8803-7EAB-32B3-52D734B5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32</a:t>
            </a:fld>
            <a:endParaRPr lang="en-NL"/>
          </a:p>
        </p:txBody>
      </p:sp>
      <p:pic>
        <p:nvPicPr>
          <p:cNvPr id="23" name="Graphic 17">
            <a:extLst>
              <a:ext uri="{FF2B5EF4-FFF2-40B4-BE49-F238E27FC236}">
                <a16:creationId xmlns:a16="http://schemas.microsoft.com/office/drawing/2014/main" id="{48DFAF19-2C63-B4BF-E82C-9BA1BDD560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6855255-FB20-BD3F-55AE-4CEA407A6B3A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64A76F96-FB6F-0D30-2929-04C42BA37355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51EC5D2E-83F0-EF39-5EC5-FB8A6E93856B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66FED66-155B-D186-0ED8-0B9DCC3A5E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5DE098-950D-47B2-1325-8723D78274B3}"/>
              </a:ext>
            </a:extLst>
          </p:cNvPr>
          <p:cNvGrpSpPr/>
          <p:nvPr/>
        </p:nvGrpSpPr>
        <p:grpSpPr>
          <a:xfrm>
            <a:off x="7105552" y="2368772"/>
            <a:ext cx="2931944" cy="2085235"/>
            <a:chOff x="7105552" y="2368772"/>
            <a:chExt cx="2931944" cy="208523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56D88C9-A6A0-77EF-7A92-8BEF2CF707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06744" y="2368772"/>
              <a:ext cx="1930752" cy="218631"/>
            </a:xfrm>
            <a:prstGeom prst="line">
              <a:avLst/>
            </a:prstGeom>
            <a:ln w="57150">
              <a:solidFill>
                <a:schemeClr val="accent5"/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BE4C1D1-0632-8FC6-3813-85E924F64C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80961" y="2625155"/>
              <a:ext cx="306561" cy="1828852"/>
            </a:xfrm>
            <a:prstGeom prst="line">
              <a:avLst/>
            </a:prstGeom>
            <a:ln w="57150">
              <a:solidFill>
                <a:schemeClr val="accent5"/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A5F1FE-7A53-554F-74F0-0C1F697610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28876" y="2493820"/>
              <a:ext cx="1964208" cy="1365573"/>
            </a:xfrm>
            <a:prstGeom prst="line">
              <a:avLst/>
            </a:prstGeom>
            <a:ln w="57150">
              <a:solidFill>
                <a:schemeClr val="accent5"/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CC2C11-FE64-1987-EFB7-EB28294D6A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5552" y="2478088"/>
              <a:ext cx="723373" cy="1880747"/>
            </a:xfrm>
            <a:prstGeom prst="line">
              <a:avLst/>
            </a:prstGeom>
            <a:ln w="57150">
              <a:solidFill>
                <a:schemeClr val="accent5"/>
              </a:solidFill>
              <a:prstDash val="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30C844-0A7B-1E62-B5C4-DF411006CACC}"/>
              </a:ext>
            </a:extLst>
          </p:cNvPr>
          <p:cNvGrpSpPr/>
          <p:nvPr/>
        </p:nvGrpSpPr>
        <p:grpSpPr>
          <a:xfrm>
            <a:off x="6787296" y="2137939"/>
            <a:ext cx="1654342" cy="461665"/>
            <a:chOff x="6752930" y="2073429"/>
            <a:chExt cx="1654342" cy="46166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B0FCAD-CDB5-BF08-1914-BF49AF745722}"/>
                </a:ext>
              </a:extLst>
            </p:cNvPr>
            <p:cNvSpPr/>
            <p:nvPr/>
          </p:nvSpPr>
          <p:spPr>
            <a:xfrm flipH="1">
              <a:off x="7781182" y="2220752"/>
              <a:ext cx="215660" cy="21566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CC7BBED-764B-42BB-C808-14ACFFAEC9A7}"/>
                    </a:ext>
                  </a:extLst>
                </p:cNvPr>
                <p:cNvSpPr txBox="1"/>
                <p:nvPr/>
              </p:nvSpPr>
              <p:spPr>
                <a:xfrm>
                  <a:off x="6752930" y="2073429"/>
                  <a:ext cx="16543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oMath>
                    </m:oMathPara>
                  </a14:m>
                  <a:endParaRPr lang="en-US" sz="24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CC7BBED-764B-42BB-C808-14ACFFAEC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930" y="2073429"/>
                  <a:ext cx="1654342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E7D1D2-DDB2-C197-33ED-BCAB63B90C61}"/>
              </a:ext>
            </a:extLst>
          </p:cNvPr>
          <p:cNvGrpSpPr/>
          <p:nvPr/>
        </p:nvGrpSpPr>
        <p:grpSpPr>
          <a:xfrm>
            <a:off x="7317116" y="363121"/>
            <a:ext cx="594702" cy="1802378"/>
            <a:chOff x="7287995" y="342752"/>
            <a:chExt cx="594702" cy="180237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EA45581-3F05-0055-A038-63D07179FF99}"/>
                </a:ext>
              </a:extLst>
            </p:cNvPr>
            <p:cNvGrpSpPr/>
            <p:nvPr/>
          </p:nvGrpSpPr>
          <p:grpSpPr>
            <a:xfrm>
              <a:off x="7539486" y="1061049"/>
              <a:ext cx="343211" cy="1084081"/>
              <a:chOff x="7532358" y="1085252"/>
              <a:chExt cx="350340" cy="1059878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BC4B2EF-2C58-B7F4-70C4-F430800447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80101" y="1096782"/>
                <a:ext cx="248824" cy="1036818"/>
              </a:xfrm>
              <a:prstGeom prst="line">
                <a:avLst/>
              </a:prstGeom>
              <a:ln w="57150">
                <a:solidFill>
                  <a:schemeClr val="accent5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2648440-0A6B-2B51-986F-614546641A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33874" y="1085252"/>
                <a:ext cx="248824" cy="1036818"/>
              </a:xfrm>
              <a:prstGeom prst="line">
                <a:avLst/>
              </a:prstGeom>
              <a:ln w="57150">
                <a:solidFill>
                  <a:schemeClr val="accent5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BC0CD2A-96EF-0276-BEA8-DE18843193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32358" y="1108312"/>
                <a:ext cx="248824" cy="1036818"/>
              </a:xfrm>
              <a:prstGeom prst="line">
                <a:avLst/>
              </a:prstGeom>
              <a:ln w="57150">
                <a:solidFill>
                  <a:schemeClr val="accent5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3ED11FC-4C12-E3CC-3538-F7AFBF834131}"/>
                    </a:ext>
                  </a:extLst>
                </p:cNvPr>
                <p:cNvSpPr txBox="1"/>
                <p:nvPr/>
              </p:nvSpPr>
              <p:spPr>
                <a:xfrm>
                  <a:off x="7287995" y="342752"/>
                  <a:ext cx="584212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NL"/>
                  </a:defPPr>
                  <a:lvl1pPr algn="ctr">
                    <a:defRPr sz="2000" b="1">
                      <a:solidFill>
                        <a:schemeClr val="accent3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NL" sz="40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</m:oMath>
                    </m:oMathPara>
                  </a14:m>
                  <a:endParaRPr lang="en-US" sz="4000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3ED11FC-4C12-E3CC-3538-F7AFBF8341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7995" y="342752"/>
                  <a:ext cx="584212" cy="7078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3BB978-D606-1A7C-9279-4D5184070F0A}"/>
                  </a:ext>
                </a:extLst>
              </p:cNvPr>
              <p:cNvSpPr txBox="1"/>
              <p:nvPr/>
            </p:nvSpPr>
            <p:spPr>
              <a:xfrm>
                <a:off x="0" y="4946303"/>
                <a:ext cx="5236269" cy="1312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13BB978-D606-1A7C-9279-4D5184070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46303"/>
                <a:ext cx="5236269" cy="131234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243082-BE02-DCB5-960D-9CAEB3230B71}"/>
                  </a:ext>
                </a:extLst>
              </p:cNvPr>
              <p:cNvSpPr txBox="1"/>
              <p:nvPr/>
            </p:nvSpPr>
            <p:spPr>
              <a:xfrm>
                <a:off x="0" y="2599604"/>
                <a:ext cx="3766376" cy="1328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L" sz="280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L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NL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243082-BE02-DCB5-960D-9CAEB3230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99604"/>
                <a:ext cx="3766376" cy="13286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8BE22E90-3FEF-FB22-2000-E6C2D148A927}"/>
              </a:ext>
            </a:extLst>
          </p:cNvPr>
          <p:cNvGrpSpPr/>
          <p:nvPr/>
        </p:nvGrpSpPr>
        <p:grpSpPr>
          <a:xfrm>
            <a:off x="-150479" y="1302907"/>
            <a:ext cx="5918290" cy="3641624"/>
            <a:chOff x="4583566" y="1375226"/>
            <a:chExt cx="5918290" cy="364162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76BCC7F-C556-2456-B0B1-717FE88B1408}"/>
                </a:ext>
              </a:extLst>
            </p:cNvPr>
            <p:cNvSpPr txBox="1"/>
            <p:nvPr/>
          </p:nvSpPr>
          <p:spPr>
            <a:xfrm>
              <a:off x="5083811" y="1375226"/>
              <a:ext cx="22382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pPr algn="r"/>
              <a:r>
                <a:rPr lang="en-GB" dirty="0">
                  <a:solidFill>
                    <a:schemeClr val="accent1"/>
                  </a:solidFill>
                </a:rPr>
                <a:t>monte </a:t>
              </a:r>
              <a:r>
                <a:rPr lang="en-GB" dirty="0" err="1">
                  <a:solidFill>
                    <a:schemeClr val="accent1"/>
                  </a:solidFill>
                </a:rPr>
                <a:t>carlo</a:t>
              </a:r>
              <a:br>
                <a:rPr lang="en-GB" dirty="0">
                  <a:solidFill>
                    <a:schemeClr val="accent1"/>
                  </a:solidFill>
                </a:rPr>
              </a:br>
              <a:r>
                <a:rPr lang="en-NL" dirty="0">
                  <a:solidFill>
                    <a:schemeClr val="accent1"/>
                  </a:solidFill>
                </a:rPr>
                <a:t>estimate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F30CE18-5E4A-3BDC-FA34-A144B6DE01FB}"/>
                </a:ext>
              </a:extLst>
            </p:cNvPr>
            <p:cNvSpPr txBox="1"/>
            <p:nvPr/>
          </p:nvSpPr>
          <p:spPr>
            <a:xfrm>
              <a:off x="7604039" y="1376208"/>
              <a:ext cx="2897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pPr algn="l"/>
              <a:r>
                <a:rPr lang="en-NL" dirty="0">
                  <a:solidFill>
                    <a:schemeClr val="accent5"/>
                  </a:solidFill>
                </a:rPr>
                <a:t>constraint </a:t>
              </a:r>
            </a:p>
            <a:p>
              <a:pPr algn="l"/>
              <a:r>
                <a:rPr lang="en-NL" dirty="0">
                  <a:solidFill>
                    <a:schemeClr val="accent5"/>
                  </a:solidFill>
                </a:rPr>
                <a:t>reflectance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8A1E834F-8F85-1714-7312-FA847E1B6ACB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586628" y="2293595"/>
              <a:ext cx="688245" cy="35481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AA6BB93E-B278-C9BD-29ED-0689D4BB8F8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460566" y="2142972"/>
              <a:ext cx="691939" cy="659750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DE0DF64E-8396-F241-66B1-F97EBD6F1C47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425109" y="4001441"/>
              <a:ext cx="555214" cy="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B6850B-497D-9F9B-B62F-D202B2EC2787}"/>
                </a:ext>
              </a:extLst>
            </p:cNvPr>
            <p:cNvSpPr txBox="1"/>
            <p:nvPr/>
          </p:nvSpPr>
          <p:spPr>
            <a:xfrm>
              <a:off x="4583566" y="4308964"/>
              <a:ext cx="22382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NL" dirty="0"/>
                <a:t>incident</a:t>
              </a:r>
              <a:br>
                <a:rPr lang="en-NL" dirty="0"/>
              </a:br>
              <a:r>
                <a:rPr lang="en-NL" dirty="0"/>
                <a:t>radiance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9264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2B9A3-BB18-7F50-F458-6DC117320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732548F3-F70B-6E53-5EA7-DE1DF3C89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396" y="-10539"/>
            <a:ext cx="12192000" cy="685800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F610E057-7888-E7B0-A17D-1BBE4CAA9DB9}"/>
              </a:ext>
            </a:extLst>
          </p:cNvPr>
          <p:cNvSpPr/>
          <p:nvPr/>
        </p:nvSpPr>
        <p:spPr>
          <a:xfrm>
            <a:off x="6205357" y="-1"/>
            <a:ext cx="7303768" cy="6858001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E515FC-749E-41BB-3A67-7A88CECC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7A0B3-ABFA-6528-216B-7569998C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33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977CB2-A46D-912D-85B7-7AA4FD833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</a:t>
            </a:r>
            <a:r>
              <a:rPr lang="en-NL" dirty="0" err="1"/>
              <a:t>color</a:t>
            </a:r>
            <a:r>
              <a:rPr lang="en-NL" dirty="0"/>
              <a:t> system</a:t>
            </a:r>
            <a:endParaRPr lang="en-US" dirty="0"/>
          </a:p>
        </p:txBody>
      </p:sp>
      <p:pic>
        <p:nvPicPr>
          <p:cNvPr id="10" name="Graphic 17">
            <a:extLst>
              <a:ext uri="{FF2B5EF4-FFF2-40B4-BE49-F238E27FC236}">
                <a16:creationId xmlns:a16="http://schemas.microsoft.com/office/drawing/2014/main" id="{47654FE3-2112-A1FE-51E5-5B5A961DFB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DFFF76-8E27-F33C-97FF-ED199D7A1FE6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93C66D0C-5E58-356D-4BA5-1A80BB2F9034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E84C4CDF-33B7-211A-2EEA-DF04DFC0B2F7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B154EE9-53AE-74D5-7168-9DD0C60C7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9BEB9BF-1BF9-C29E-F457-81B6186371F5}"/>
              </a:ext>
            </a:extLst>
          </p:cNvPr>
          <p:cNvSpPr txBox="1"/>
          <p:nvPr/>
        </p:nvSpPr>
        <p:spPr>
          <a:xfrm>
            <a:off x="4898364" y="4283377"/>
            <a:ext cx="3706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NL" sz="2400" dirty="0"/>
              <a:t>incident</a:t>
            </a:r>
            <a:br>
              <a:rPr lang="en-NL" sz="2400" dirty="0"/>
            </a:br>
            <a:r>
              <a:rPr lang="en-NL" sz="2400" dirty="0"/>
              <a:t>radiance</a:t>
            </a:r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6F091E-18C0-8429-ECC1-D49444D6BBC9}"/>
              </a:ext>
            </a:extLst>
          </p:cNvPr>
          <p:cNvGrpSpPr/>
          <p:nvPr/>
        </p:nvGrpSpPr>
        <p:grpSpPr>
          <a:xfrm rot="10800000">
            <a:off x="6540793" y="3429000"/>
            <a:ext cx="517694" cy="843839"/>
            <a:chOff x="6902158" y="5373685"/>
            <a:chExt cx="517694" cy="843839"/>
          </a:xfrm>
        </p:grpSpPr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AB506CB1-39BF-0726-CF8F-005EC30F8CA1}"/>
                </a:ext>
              </a:extLst>
            </p:cNvPr>
            <p:cNvSpPr/>
            <p:nvPr/>
          </p:nvSpPr>
          <p:spPr>
            <a:xfrm rot="16200000">
              <a:off x="7086788" y="5884461"/>
              <a:ext cx="148433" cy="517694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B06F84-32D2-E89E-9091-C93762CA95DA}"/>
                </a:ext>
              </a:extLst>
            </p:cNvPr>
            <p:cNvCxnSpPr/>
            <p:nvPr/>
          </p:nvCxnSpPr>
          <p:spPr>
            <a:xfrm>
              <a:off x="7159463" y="5373685"/>
              <a:ext cx="1541" cy="71164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A352A97-B1CD-14DE-FBED-C1A0FE76010A}"/>
                  </a:ext>
                </a:extLst>
              </p:cNvPr>
              <p:cNvSpPr txBox="1"/>
              <p:nvPr/>
            </p:nvSpPr>
            <p:spPr>
              <a:xfrm>
                <a:off x="3139657" y="2486228"/>
                <a:ext cx="5465619" cy="97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𝚽</m:t>
                      </m:r>
                      <m:r>
                        <a:rPr lang="en-GB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lang="en-GB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NL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NL" sz="28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NL" sz="2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sz="2800" b="1" i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</m:sub>
                          </m:sSub>
                          <m:d>
                            <m:dPr>
                              <m:ctrlPr>
                                <a:rPr lang="en-NL" sz="2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L" sz="2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NL" sz="2800" b="1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NL" sz="2800" b="1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NL" sz="2800" b="1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  <m:d>
                            <m:dPr>
                              <m:ctrlPr>
                                <a:rPr lang="en-NL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L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NL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A352A97-B1CD-14DE-FBED-C1A0FE760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657" y="2486228"/>
                <a:ext cx="5465619" cy="9733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Brace 16">
            <a:extLst>
              <a:ext uri="{FF2B5EF4-FFF2-40B4-BE49-F238E27FC236}">
                <a16:creationId xmlns:a16="http://schemas.microsoft.com/office/drawing/2014/main" id="{B4DD0947-5528-6DF1-F341-15388CF3D923}"/>
              </a:ext>
            </a:extLst>
          </p:cNvPr>
          <p:cNvSpPr/>
          <p:nvPr/>
        </p:nvSpPr>
        <p:spPr>
          <a:xfrm rot="16200000">
            <a:off x="5771003" y="2153164"/>
            <a:ext cx="148433" cy="517694"/>
          </a:xfrm>
          <a:prstGeom prst="rightBrace">
            <a:avLst>
              <a:gd name="adj1" fmla="val 28418"/>
              <a:gd name="adj2" fmla="val 50000"/>
            </a:avLst>
          </a:prstGeom>
          <a:ln w="3810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6DF46D-F12D-E8BE-A684-E4D57FFE6294}"/>
              </a:ext>
            </a:extLst>
          </p:cNvPr>
          <p:cNvSpPr txBox="1"/>
          <p:nvPr/>
        </p:nvSpPr>
        <p:spPr>
          <a:xfrm>
            <a:off x="5071877" y="1178795"/>
            <a:ext cx="144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ctr">
              <a:defRPr sz="2000" b="1">
                <a:solidFill>
                  <a:schemeClr val="accent3"/>
                </a:solidFill>
              </a:defRPr>
            </a:lvl1pPr>
          </a:lstStyle>
          <a:p>
            <a:r>
              <a:rPr lang="en-NL" sz="2400" dirty="0">
                <a:solidFill>
                  <a:schemeClr val="accent4"/>
                </a:solidFill>
              </a:rPr>
              <a:t>observer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AEA008-BAB2-BB11-4B67-3DE6F187F198}"/>
              </a:ext>
            </a:extLst>
          </p:cNvPr>
          <p:cNvCxnSpPr/>
          <p:nvPr/>
        </p:nvCxnSpPr>
        <p:spPr>
          <a:xfrm>
            <a:off x="5843678" y="1642388"/>
            <a:ext cx="1541" cy="7116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202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E49813B5-5412-17E8-E80D-D04764AAE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396" y="-10539"/>
            <a:ext cx="12192000" cy="6858000"/>
          </a:xfrm>
          <a:prstGeom prst="rect">
            <a:avLst/>
          </a:prstGeom>
        </p:spPr>
      </p:pic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F606049-00B7-8712-E18E-3E2245EA100C}"/>
              </a:ext>
            </a:extLst>
          </p:cNvPr>
          <p:cNvSpPr/>
          <p:nvPr/>
        </p:nvSpPr>
        <p:spPr>
          <a:xfrm>
            <a:off x="6187958" y="-10540"/>
            <a:ext cx="7303768" cy="6858001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97A978-05E5-D954-A328-2C37CB46C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5BC4E-9149-2E69-1E88-40ED662D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34</a:t>
            </a:fld>
            <a:endParaRPr lang="en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CED940-7CDE-F118-9255-2DFABD8AE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</a:t>
            </a:r>
            <a:r>
              <a:rPr lang="en-NL" dirty="0" err="1"/>
              <a:t>color</a:t>
            </a:r>
            <a:r>
              <a:rPr lang="en-NL" dirty="0"/>
              <a:t> system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38C1E6-BBE7-419D-F0A3-A80660A29C6A}"/>
                  </a:ext>
                </a:extLst>
              </p:cNvPr>
              <p:cNvSpPr txBox="1"/>
              <p:nvPr/>
            </p:nvSpPr>
            <p:spPr>
              <a:xfrm>
                <a:off x="-43744" y="2486228"/>
                <a:ext cx="5465619" cy="97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𝚽</m:t>
                      </m:r>
                      <m:r>
                        <a:rPr lang="en-GB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lang="en-GB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NL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NL" sz="2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NL" sz="2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NL" sz="2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</m:sub>
                          </m:sSub>
                          <m:d>
                            <m:dPr>
                              <m:ctrlPr>
                                <a:rPr lang="en-NL" sz="2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L" sz="2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NL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NL" sz="2800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NL" sz="2800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  <m:d>
                            <m:dPr>
                              <m:ctrlPr>
                                <a:rPr lang="en-NL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L" sz="2800" i="1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NL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38C1E6-BBE7-419D-F0A3-A80660A29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744" y="2486228"/>
                <a:ext cx="5465619" cy="973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17">
            <a:extLst>
              <a:ext uri="{FF2B5EF4-FFF2-40B4-BE49-F238E27FC236}">
                <a16:creationId xmlns:a16="http://schemas.microsoft.com/office/drawing/2014/main" id="{6381C8DB-EF78-3AF8-7C27-D75B9131D9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5B12F4-680E-0FF5-DE78-53053B86762D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4BE6E6F1-F82F-7771-C9FA-A2DBA1435E4D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2B9D327A-66FD-C2F7-8BB6-9BB486DA00AC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6038AA6-C272-9A9C-65E8-B2EE4E842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37" name="Picture 36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E34B0686-CB69-9B30-6050-200BAE1880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32523" y="1767968"/>
            <a:ext cx="5884287" cy="3309911"/>
          </a:xfrm>
          <a:prstGeom prst="roundRect">
            <a:avLst>
              <a:gd name="adj" fmla="val 6393"/>
            </a:avLst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0F0343C-2635-36B0-91D9-BA0A92835DEE}"/>
              </a:ext>
            </a:extLst>
          </p:cNvPr>
          <p:cNvSpPr/>
          <p:nvPr/>
        </p:nvSpPr>
        <p:spPr>
          <a:xfrm>
            <a:off x="434640" y="5796773"/>
            <a:ext cx="7123733" cy="3781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L" sz="1200" dirty="0">
                <a:solidFill>
                  <a:schemeClr val="accent3"/>
                </a:solidFill>
              </a:rPr>
              <a:t>Mackiewicz et al., 2018. </a:t>
            </a:r>
            <a:r>
              <a:rPr lang="en-NL" sz="1200" i="1" dirty="0">
                <a:solidFill>
                  <a:schemeClr val="accent3"/>
                </a:solidFill>
              </a:rPr>
              <a:t>Spherical Sampling Methods for the Calculation of Metamer Mismatch Volumes</a:t>
            </a:r>
            <a:r>
              <a:rPr lang="en-NL" sz="1200" dirty="0">
                <a:solidFill>
                  <a:schemeClr val="accent3"/>
                </a:solidFill>
              </a:rPr>
              <a:t>.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6212076-596F-709A-59E0-B3E20C2EE781}"/>
              </a:ext>
            </a:extLst>
          </p:cNvPr>
          <p:cNvSpPr/>
          <p:nvPr/>
        </p:nvSpPr>
        <p:spPr>
          <a:xfrm>
            <a:off x="434640" y="5312917"/>
            <a:ext cx="7123733" cy="3781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4"/>
                </a:solidFill>
              </a:rPr>
              <a:t>Van de Ruit and Eisemann, 2023. </a:t>
            </a:r>
            <a:r>
              <a:rPr lang="en-US" sz="1200" i="1" dirty="0">
                <a:solidFill>
                  <a:schemeClr val="accent4"/>
                </a:solidFill>
              </a:rPr>
              <a:t>Metameric: Spectral Uplifting via Controllable Color Constraints.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E4320C-1963-3F6A-E129-19B2E3D4D751}"/>
              </a:ext>
            </a:extLst>
          </p:cNvPr>
          <p:cNvGrpSpPr/>
          <p:nvPr/>
        </p:nvGrpSpPr>
        <p:grpSpPr>
          <a:xfrm>
            <a:off x="5015393" y="1545083"/>
            <a:ext cx="4103192" cy="2764319"/>
            <a:chOff x="4743120" y="1545083"/>
            <a:chExt cx="4103192" cy="276431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24198EC-2A75-2671-21AB-AAB077ECE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33581" y="2044358"/>
              <a:ext cx="2755692" cy="2265044"/>
            </a:xfrm>
            <a:prstGeom prst="roundRect">
              <a:avLst>
                <a:gd name="adj" fmla="val 9071"/>
              </a:avLst>
            </a:prstGeom>
            <a:ln w="38100">
              <a:solidFill>
                <a:schemeClr val="bg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A894E78-0645-42B4-3E00-ED52FAF465C3}"/>
                </a:ext>
              </a:extLst>
            </p:cNvPr>
            <p:cNvSpPr txBox="1"/>
            <p:nvPr/>
          </p:nvSpPr>
          <p:spPr>
            <a:xfrm>
              <a:off x="5541368" y="1545083"/>
              <a:ext cx="33049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US" sz="2400" dirty="0">
                  <a:solidFill>
                    <a:schemeClr val="bg1"/>
                  </a:solidFill>
                </a:rPr>
                <a:t>mismatch boundary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57B0BA4-13EF-CE05-A11D-5E3D9AFCD5DA}"/>
                </a:ext>
              </a:extLst>
            </p:cNvPr>
            <p:cNvCxnSpPr>
              <a:cxnSpLocks/>
            </p:cNvCxnSpPr>
            <p:nvPr/>
          </p:nvCxnSpPr>
          <p:spPr>
            <a:xfrm>
              <a:off x="4743120" y="2972900"/>
              <a:ext cx="601236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4F4F39-8741-37EE-478B-BDF2C3FB400E}"/>
              </a:ext>
            </a:extLst>
          </p:cNvPr>
          <p:cNvGrpSpPr/>
          <p:nvPr/>
        </p:nvGrpSpPr>
        <p:grpSpPr>
          <a:xfrm>
            <a:off x="7879803" y="1545083"/>
            <a:ext cx="4668444" cy="1788612"/>
            <a:chOff x="7879803" y="1545083"/>
            <a:chExt cx="4668444" cy="178861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3EF7813-CFB9-CF76-B70A-6E4BFA05A503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8095463" y="2972900"/>
              <a:ext cx="1582793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DD1DBA9-512B-DB7C-1D67-91B1AE7FBBB1}"/>
                </a:ext>
              </a:extLst>
            </p:cNvPr>
            <p:cNvSpPr/>
            <p:nvPr/>
          </p:nvSpPr>
          <p:spPr>
            <a:xfrm flipH="1">
              <a:off x="7879803" y="2865070"/>
              <a:ext cx="215660" cy="21566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27A13F-2619-8273-0CEE-ECB14532A0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8150" y="3093654"/>
              <a:ext cx="137039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4E4BE2-A184-6F53-1953-5C538261D0A5}"/>
                </a:ext>
              </a:extLst>
            </p:cNvPr>
            <p:cNvSpPr txBox="1"/>
            <p:nvPr/>
          </p:nvSpPr>
          <p:spPr>
            <a:xfrm>
              <a:off x="11563942" y="2964363"/>
              <a:ext cx="414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i="0" dirty="0">
                  <a:solidFill>
                    <a:schemeClr val="bg1"/>
                  </a:solidFill>
                  <a:effectLst/>
                </a:rPr>
                <a:t>λ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485D6E0-2FDB-963F-F477-1ED3EAC2D2AE}"/>
                </a:ext>
              </a:extLst>
            </p:cNvPr>
            <p:cNvSpPr/>
            <p:nvPr/>
          </p:nvSpPr>
          <p:spPr>
            <a:xfrm>
              <a:off x="10227609" y="2615481"/>
              <a:ext cx="1336333" cy="396689"/>
            </a:xfrm>
            <a:custGeom>
              <a:avLst/>
              <a:gdLst>
                <a:gd name="connsiteX0" fmla="*/ 0 w 1176068"/>
                <a:gd name="connsiteY0" fmla="*/ 221417 h 345080"/>
                <a:gd name="connsiteX1" fmla="*/ 86264 w 1176068"/>
                <a:gd name="connsiteY1" fmla="*/ 138028 h 345080"/>
                <a:gd name="connsiteX2" fmla="*/ 126521 w 1176068"/>
                <a:gd name="connsiteY2" fmla="*/ 69017 h 345080"/>
                <a:gd name="connsiteX3" fmla="*/ 181155 w 1176068"/>
                <a:gd name="connsiteY3" fmla="*/ 57515 h 345080"/>
                <a:gd name="connsiteX4" fmla="*/ 241540 w 1176068"/>
                <a:gd name="connsiteY4" fmla="*/ 5 h 345080"/>
                <a:gd name="connsiteX5" fmla="*/ 322053 w 1176068"/>
                <a:gd name="connsiteY5" fmla="*/ 54639 h 345080"/>
                <a:gd name="connsiteX6" fmla="*/ 391064 w 1176068"/>
                <a:gd name="connsiteY6" fmla="*/ 146655 h 345080"/>
                <a:gd name="connsiteX7" fmla="*/ 471577 w 1176068"/>
                <a:gd name="connsiteY7" fmla="*/ 195538 h 345080"/>
                <a:gd name="connsiteX8" fmla="*/ 517585 w 1176068"/>
                <a:gd name="connsiteY8" fmla="*/ 270300 h 345080"/>
                <a:gd name="connsiteX9" fmla="*/ 557842 w 1176068"/>
                <a:gd name="connsiteY9" fmla="*/ 293304 h 345080"/>
                <a:gd name="connsiteX10" fmla="*/ 603849 w 1176068"/>
                <a:gd name="connsiteY10" fmla="*/ 345062 h 345080"/>
                <a:gd name="connsiteX11" fmla="*/ 701615 w 1176068"/>
                <a:gd name="connsiteY11" fmla="*/ 299055 h 345080"/>
                <a:gd name="connsiteX12" fmla="*/ 808008 w 1176068"/>
                <a:gd name="connsiteY12" fmla="*/ 284677 h 345080"/>
                <a:gd name="connsiteX13" fmla="*/ 902898 w 1176068"/>
                <a:gd name="connsiteY13" fmla="*/ 293304 h 345080"/>
                <a:gd name="connsiteX14" fmla="*/ 957532 w 1176068"/>
                <a:gd name="connsiteY14" fmla="*/ 267424 h 345080"/>
                <a:gd name="connsiteX15" fmla="*/ 977660 w 1176068"/>
                <a:gd name="connsiteY15" fmla="*/ 261673 h 345080"/>
                <a:gd name="connsiteX16" fmla="*/ 1046672 w 1176068"/>
                <a:gd name="connsiteY16" fmla="*/ 258798 h 345080"/>
                <a:gd name="connsiteX17" fmla="*/ 1176068 w 1176068"/>
                <a:gd name="connsiteY17" fmla="*/ 258798 h 34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6068" h="345080">
                  <a:moveTo>
                    <a:pt x="0" y="221417"/>
                  </a:moveTo>
                  <a:cubicBezTo>
                    <a:pt x="32588" y="192422"/>
                    <a:pt x="65177" y="163428"/>
                    <a:pt x="86264" y="138028"/>
                  </a:cubicBezTo>
                  <a:cubicBezTo>
                    <a:pt x="107351" y="112628"/>
                    <a:pt x="110706" y="82436"/>
                    <a:pt x="126521" y="69017"/>
                  </a:cubicBezTo>
                  <a:cubicBezTo>
                    <a:pt x="142336" y="55598"/>
                    <a:pt x="161985" y="69017"/>
                    <a:pt x="181155" y="57515"/>
                  </a:cubicBezTo>
                  <a:cubicBezTo>
                    <a:pt x="200325" y="46013"/>
                    <a:pt x="218057" y="484"/>
                    <a:pt x="241540" y="5"/>
                  </a:cubicBezTo>
                  <a:cubicBezTo>
                    <a:pt x="265023" y="-474"/>
                    <a:pt x="297132" y="30197"/>
                    <a:pt x="322053" y="54639"/>
                  </a:cubicBezTo>
                  <a:cubicBezTo>
                    <a:pt x="346974" y="79081"/>
                    <a:pt x="366143" y="123172"/>
                    <a:pt x="391064" y="146655"/>
                  </a:cubicBezTo>
                  <a:cubicBezTo>
                    <a:pt x="415985" y="170138"/>
                    <a:pt x="450490" y="174931"/>
                    <a:pt x="471577" y="195538"/>
                  </a:cubicBezTo>
                  <a:cubicBezTo>
                    <a:pt x="492664" y="216145"/>
                    <a:pt x="503207" y="254006"/>
                    <a:pt x="517585" y="270300"/>
                  </a:cubicBezTo>
                  <a:cubicBezTo>
                    <a:pt x="531963" y="286594"/>
                    <a:pt x="543465" y="280844"/>
                    <a:pt x="557842" y="293304"/>
                  </a:cubicBezTo>
                  <a:cubicBezTo>
                    <a:pt x="572219" y="305764"/>
                    <a:pt x="579887" y="344104"/>
                    <a:pt x="603849" y="345062"/>
                  </a:cubicBezTo>
                  <a:cubicBezTo>
                    <a:pt x="627811" y="346020"/>
                    <a:pt x="667589" y="309119"/>
                    <a:pt x="701615" y="299055"/>
                  </a:cubicBezTo>
                  <a:cubicBezTo>
                    <a:pt x="735642" y="288991"/>
                    <a:pt x="774461" y="285635"/>
                    <a:pt x="808008" y="284677"/>
                  </a:cubicBezTo>
                  <a:cubicBezTo>
                    <a:pt x="841555" y="283719"/>
                    <a:pt x="877977" y="296180"/>
                    <a:pt x="902898" y="293304"/>
                  </a:cubicBezTo>
                  <a:cubicBezTo>
                    <a:pt x="927819" y="290428"/>
                    <a:pt x="945072" y="272696"/>
                    <a:pt x="957532" y="267424"/>
                  </a:cubicBezTo>
                  <a:cubicBezTo>
                    <a:pt x="969992" y="262152"/>
                    <a:pt x="962804" y="263111"/>
                    <a:pt x="977660" y="261673"/>
                  </a:cubicBezTo>
                  <a:cubicBezTo>
                    <a:pt x="992516" y="260235"/>
                    <a:pt x="1013604" y="259277"/>
                    <a:pt x="1046672" y="258798"/>
                  </a:cubicBezTo>
                  <a:cubicBezTo>
                    <a:pt x="1079740" y="258319"/>
                    <a:pt x="1127904" y="258558"/>
                    <a:pt x="1176068" y="258798"/>
                  </a:cubicBezTo>
                </a:path>
              </a:pathLst>
            </a:cu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F29D881-83BD-E9F7-D144-ED62C25B0244}"/>
                </a:ext>
              </a:extLst>
            </p:cNvPr>
            <p:cNvSpPr txBox="1"/>
            <p:nvPr/>
          </p:nvSpPr>
          <p:spPr>
            <a:xfrm>
              <a:off x="9243303" y="1545083"/>
              <a:ext cx="33049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US" sz="2400" dirty="0">
                  <a:solidFill>
                    <a:schemeClr val="bg1"/>
                  </a:solidFill>
                </a:rPr>
                <a:t>metamer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734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B1877-9367-A6A3-A211-876F320BB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ditor_recording">
            <a:hlinkClick r:id="" action="ppaction://media"/>
            <a:extLst>
              <a:ext uri="{FF2B5EF4-FFF2-40B4-BE49-F238E27FC236}">
                <a16:creationId xmlns:a16="http://schemas.microsoft.com/office/drawing/2014/main" id="{529D9DF5-89B3-52F4-3FA8-4380CF2807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86" end="27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1" y="0"/>
            <a:ext cx="12192000" cy="68516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51940D1-FAF2-D59C-55FC-7E56FDAE314C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8C33E7A6-4C0E-7AA2-315D-12824EEB6742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EBDC7F3F-4297-4FB7-D1FE-FDA5CBCC2C8D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7634EB4-0DFC-7DD3-3324-FEC6DFD6B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2" name="Picture 1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63E0C3B4-6C26-FBA2-875B-2631BE79A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32523" y="1767968"/>
            <a:ext cx="5884287" cy="3309911"/>
          </a:xfrm>
          <a:prstGeom prst="roundRect">
            <a:avLst>
              <a:gd name="adj" fmla="val 6393"/>
            </a:avLst>
          </a:prstGeom>
        </p:spPr>
      </p:pic>
    </p:spTree>
    <p:extLst>
      <p:ext uri="{BB962C8B-B14F-4D97-AF65-F5344CB8AC3E}">
        <p14:creationId xmlns:p14="http://schemas.microsoft.com/office/powerpoint/2010/main" val="143336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B21B0-C739-5572-BE7E-C86ACB666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399BC-AE7C-7996-95CF-0995EBF2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3266" y="6392202"/>
            <a:ext cx="8512907" cy="367200"/>
          </a:xfrm>
        </p:spPr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4693A-12AE-6E61-1AAF-16C93743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36</a:t>
            </a:fld>
            <a:endParaRPr lang="en-NL"/>
          </a:p>
        </p:txBody>
      </p:sp>
      <p:pic>
        <p:nvPicPr>
          <p:cNvPr id="10" name="Graphic 17">
            <a:extLst>
              <a:ext uri="{FF2B5EF4-FFF2-40B4-BE49-F238E27FC236}">
                <a16:creationId xmlns:a16="http://schemas.microsoft.com/office/drawing/2014/main" id="{18A1145F-8DE9-6347-B556-6B944AEE9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38EE1F-9DD1-80B1-F516-CE91639767DE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29738A0C-C77B-3A4E-9AC4-41CEC9747422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6BC4BBCF-886E-2E7E-D1AC-3BA658D3884F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CB0A1EF-D2AF-D481-236F-E62BFDB01F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17" name="Picture 16" descr="A gnome statue with a ball and a white ball&#10;&#10;Description automatically generated">
            <a:extLst>
              <a:ext uri="{FF2B5EF4-FFF2-40B4-BE49-F238E27FC236}">
                <a16:creationId xmlns:a16="http://schemas.microsoft.com/office/drawing/2014/main" id="{003CBE70-D4B5-191C-85F3-498A96432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08" y="1767968"/>
            <a:ext cx="5884287" cy="3309911"/>
          </a:xfrm>
          <a:prstGeom prst="roundRect">
            <a:avLst>
              <a:gd name="adj" fmla="val 6393"/>
            </a:avLst>
          </a:prstGeom>
        </p:spPr>
      </p:pic>
      <p:pic>
        <p:nvPicPr>
          <p:cNvPr id="31" name="Picture 30" descr="A gnome statue with a red hat and a white ball&#10;&#10;Description automatically generated">
            <a:extLst>
              <a:ext uri="{FF2B5EF4-FFF2-40B4-BE49-F238E27FC236}">
                <a16:creationId xmlns:a16="http://schemas.microsoft.com/office/drawing/2014/main" id="{379CE5BA-ED7D-B985-B314-2B24B79CA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2092" y="3492644"/>
            <a:ext cx="2818194" cy="1585235"/>
          </a:xfrm>
          <a:prstGeom prst="roundRect">
            <a:avLst>
              <a:gd name="adj" fmla="val 6393"/>
            </a:avLst>
          </a:prstGeom>
        </p:spPr>
      </p:pic>
      <p:pic>
        <p:nvPicPr>
          <p:cNvPr id="33" name="Picture 32" descr="A gnome statue with a red hat and a white ball&#10;&#10;Description automatically generated">
            <a:extLst>
              <a:ext uri="{FF2B5EF4-FFF2-40B4-BE49-F238E27FC236}">
                <a16:creationId xmlns:a16="http://schemas.microsoft.com/office/drawing/2014/main" id="{B6E86F87-5F9A-0F07-331B-0C377819F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4483" y="3492644"/>
            <a:ext cx="2818194" cy="1585235"/>
          </a:xfrm>
          <a:prstGeom prst="roundRect">
            <a:avLst>
              <a:gd name="adj" fmla="val 6393"/>
            </a:avLst>
          </a:prstGeom>
        </p:spPr>
      </p:pic>
      <p:pic>
        <p:nvPicPr>
          <p:cNvPr id="35" name="Picture 34" descr="A gnome statue and a ball&#10;&#10;Description automatically generated">
            <a:extLst>
              <a:ext uri="{FF2B5EF4-FFF2-40B4-BE49-F238E27FC236}">
                <a16:creationId xmlns:a16="http://schemas.microsoft.com/office/drawing/2014/main" id="{39B0A3D0-0314-1C9A-29D0-11B152ED35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4483" y="1767968"/>
            <a:ext cx="2818194" cy="1585235"/>
          </a:xfrm>
          <a:prstGeom prst="roundRect">
            <a:avLst>
              <a:gd name="adj" fmla="val 6393"/>
            </a:avLst>
          </a:prstGeom>
        </p:spPr>
      </p:pic>
      <p:pic>
        <p:nvPicPr>
          <p:cNvPr id="37" name="Picture 36" descr="A gnome statue and a ball&#10;&#10;Description automatically generated">
            <a:extLst>
              <a:ext uri="{FF2B5EF4-FFF2-40B4-BE49-F238E27FC236}">
                <a16:creationId xmlns:a16="http://schemas.microsoft.com/office/drawing/2014/main" id="{382EAB28-31ED-502D-C58B-F092D7F6B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2092" y="1767968"/>
            <a:ext cx="2818194" cy="1585235"/>
          </a:xfrm>
          <a:prstGeom prst="roundRect">
            <a:avLst>
              <a:gd name="adj" fmla="val 6393"/>
            </a:avLst>
          </a:prstGeom>
        </p:spPr>
      </p:pic>
      <p:sp>
        <p:nvSpPr>
          <p:cNvPr id="50" name="Title 4">
            <a:extLst>
              <a:ext uri="{FF2B5EF4-FFF2-40B4-BE49-F238E27FC236}">
                <a16:creationId xmlns:a16="http://schemas.microsoft.com/office/drawing/2014/main" id="{F9A51CDB-7FBC-FDF2-3BF6-9A9D2A1C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473F24-759B-C509-888D-599978DA02EA}"/>
              </a:ext>
            </a:extLst>
          </p:cNvPr>
          <p:cNvGrpSpPr/>
          <p:nvPr/>
        </p:nvGrpSpPr>
        <p:grpSpPr>
          <a:xfrm>
            <a:off x="415752" y="1087517"/>
            <a:ext cx="7078058" cy="522353"/>
            <a:chOff x="415752" y="1087517"/>
            <a:chExt cx="7078058" cy="52235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A202A8B-2F83-9B4D-61DC-51B2A065ED0B}"/>
                </a:ext>
              </a:extLst>
            </p:cNvPr>
            <p:cNvSpPr/>
            <p:nvPr/>
          </p:nvSpPr>
          <p:spPr>
            <a:xfrm>
              <a:off x="6504828" y="1187436"/>
              <a:ext cx="422434" cy="422434"/>
            </a:xfrm>
            <a:prstGeom prst="ellipse">
              <a:avLst/>
            </a:prstGeom>
            <a:solidFill>
              <a:srgbClr val="9A8E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5DA5934-E0B5-46B9-9FD1-0C20A1755F1E}"/>
                </a:ext>
              </a:extLst>
            </p:cNvPr>
            <p:cNvSpPr txBox="1"/>
            <p:nvPr/>
          </p:nvSpPr>
          <p:spPr>
            <a:xfrm>
              <a:off x="415752" y="1087517"/>
              <a:ext cx="37728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Edited mismatching behavior</a:t>
              </a:r>
              <a:endParaRPr lang="en-NL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9584405-2BF9-176F-BF76-8B448A0A8273}"/>
                </a:ext>
              </a:extLst>
            </p:cNvPr>
            <p:cNvSpPr/>
            <p:nvPr/>
          </p:nvSpPr>
          <p:spPr>
            <a:xfrm>
              <a:off x="5367209" y="1187436"/>
              <a:ext cx="422434" cy="422434"/>
            </a:xfrm>
            <a:prstGeom prst="ellipse">
              <a:avLst/>
            </a:prstGeom>
            <a:solidFill>
              <a:srgbClr val="838D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B2AE30-3E93-495E-5BB5-54B59C0E3ACD}"/>
                </a:ext>
              </a:extLst>
            </p:cNvPr>
            <p:cNvSpPr/>
            <p:nvPr/>
          </p:nvSpPr>
          <p:spPr>
            <a:xfrm>
              <a:off x="7071376" y="1187436"/>
              <a:ext cx="422434" cy="422434"/>
            </a:xfrm>
            <a:prstGeom prst="ellipse">
              <a:avLst/>
            </a:prstGeom>
            <a:solidFill>
              <a:srgbClr val="999A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8417ED1-1F84-2152-1F9B-A0320DB5732E}"/>
                </a:ext>
              </a:extLst>
            </p:cNvPr>
            <p:cNvSpPr/>
            <p:nvPr/>
          </p:nvSpPr>
          <p:spPr>
            <a:xfrm>
              <a:off x="5938280" y="1187436"/>
              <a:ext cx="422434" cy="422434"/>
            </a:xfrm>
            <a:prstGeom prst="ellipse">
              <a:avLst/>
            </a:prstGeom>
            <a:solidFill>
              <a:srgbClr val="B1AF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654D69B-4A82-F9F8-8B68-3DA438337D54}"/>
                </a:ext>
              </a:extLst>
            </p:cNvPr>
            <p:cNvSpPr/>
            <p:nvPr/>
          </p:nvSpPr>
          <p:spPr>
            <a:xfrm>
              <a:off x="4796138" y="1187436"/>
              <a:ext cx="422434" cy="422434"/>
            </a:xfrm>
            <a:prstGeom prst="ellipse">
              <a:avLst/>
            </a:prstGeom>
            <a:solidFill>
              <a:srgbClr val="8587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15" name="Picture 14" descr="A collage of a model of a house&#10;&#10;Description automatically generated">
            <a:extLst>
              <a:ext uri="{FF2B5EF4-FFF2-40B4-BE49-F238E27FC236}">
                <a16:creationId xmlns:a16="http://schemas.microsoft.com/office/drawing/2014/main" id="{9586F17C-DF41-2CBA-775D-CDB17D0EA8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683482" y="1645443"/>
            <a:ext cx="11308640" cy="4017230"/>
          </a:xfrm>
          <a:prstGeom prst="roundRect">
            <a:avLst>
              <a:gd name="adj" fmla="val 5550"/>
            </a:avLst>
          </a:prstGeom>
        </p:spPr>
      </p:pic>
    </p:spTree>
    <p:extLst>
      <p:ext uri="{BB962C8B-B14F-4D97-AF65-F5344CB8AC3E}">
        <p14:creationId xmlns:p14="http://schemas.microsoft.com/office/powerpoint/2010/main" val="3111129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63D91-8BF3-5D00-59A4-CB6236132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F2E6F-6449-2F99-0187-14C5FB3E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18C2A-5E26-B26D-9770-F10795A3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37</a:t>
            </a:fld>
            <a:endParaRPr lang="en-NL"/>
          </a:p>
        </p:txBody>
      </p:sp>
      <p:pic>
        <p:nvPicPr>
          <p:cNvPr id="10" name="Graphic 17">
            <a:extLst>
              <a:ext uri="{FF2B5EF4-FFF2-40B4-BE49-F238E27FC236}">
                <a16:creationId xmlns:a16="http://schemas.microsoft.com/office/drawing/2014/main" id="{B99315D8-F871-EA3D-BF15-080BF19F94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716ACD4-7C30-5C5F-7FF3-67E402ABEB1B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9C3D21E2-981B-78C8-18EF-87F04C307C95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3B18ED22-746C-9973-79CA-EADEB3E5629D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7AF8445-7309-B0A6-EE58-AE38C11E7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31" name="Picture 30" descr="A collage of a model of a house&#10;&#10;Description automatically generated">
            <a:extLst>
              <a:ext uri="{FF2B5EF4-FFF2-40B4-BE49-F238E27FC236}">
                <a16:creationId xmlns:a16="http://schemas.microsoft.com/office/drawing/2014/main" id="{CCB8863C-DEC1-DD94-790F-2352B5D72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53" y="1645443"/>
            <a:ext cx="11308640" cy="4017230"/>
          </a:xfrm>
          <a:prstGeom prst="roundRect">
            <a:avLst>
              <a:gd name="adj" fmla="val 5550"/>
            </a:avLst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AF6EB19A-8B42-AC5C-EF6F-7921E89F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 descr="A room with a door and a table&#10;&#10;Description automatically generated">
            <a:extLst>
              <a:ext uri="{FF2B5EF4-FFF2-40B4-BE49-F238E27FC236}">
                <a16:creationId xmlns:a16="http://schemas.microsoft.com/office/drawing/2014/main" id="{FF5594FF-0269-5C1B-867B-38101DA88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93271" y="1645442"/>
            <a:ext cx="8034456" cy="4017229"/>
          </a:xfrm>
          <a:prstGeom prst="roundRect">
            <a:avLst>
              <a:gd name="adj" fmla="val 5550"/>
            </a:avLst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D6973DE-50B7-C72A-983C-E37AC44FAA43}"/>
              </a:ext>
            </a:extLst>
          </p:cNvPr>
          <p:cNvSpPr/>
          <p:nvPr/>
        </p:nvSpPr>
        <p:spPr>
          <a:xfrm>
            <a:off x="5557945" y="1065193"/>
            <a:ext cx="422434" cy="422434"/>
          </a:xfrm>
          <a:prstGeom prst="ellipse">
            <a:avLst/>
          </a:prstGeom>
          <a:solidFill>
            <a:srgbClr val="6567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97361B-BA29-1547-D19C-0C914BDE285C}"/>
              </a:ext>
            </a:extLst>
          </p:cNvPr>
          <p:cNvSpPr/>
          <p:nvPr/>
        </p:nvSpPr>
        <p:spPr>
          <a:xfrm>
            <a:off x="6139656" y="1065193"/>
            <a:ext cx="422434" cy="422434"/>
          </a:xfrm>
          <a:prstGeom prst="ellipse">
            <a:avLst/>
          </a:prstGeom>
          <a:solidFill>
            <a:srgbClr val="5B70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CEDC67-3FED-94C1-A973-ABA645A66B27}"/>
              </a:ext>
            </a:extLst>
          </p:cNvPr>
          <p:cNvSpPr txBox="1"/>
          <p:nvPr/>
        </p:nvSpPr>
        <p:spPr>
          <a:xfrm>
            <a:off x="415753" y="1087517"/>
            <a:ext cx="3824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Edited shadow behavior</a:t>
            </a:r>
            <a:endParaRPr lang="en-N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33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28A12-4688-1B2E-ACDF-D9D0A3991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blue rabbits on a white surface&#10;&#10;Description automatically generated">
            <a:extLst>
              <a:ext uri="{FF2B5EF4-FFF2-40B4-BE49-F238E27FC236}">
                <a16:creationId xmlns:a16="http://schemas.microsoft.com/office/drawing/2014/main" id="{3E2DED11-FA52-D47E-C753-089289578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7568" y="1645440"/>
            <a:ext cx="7141743" cy="4017230"/>
          </a:xfrm>
          <a:prstGeom prst="roundRect">
            <a:avLst>
              <a:gd name="adj" fmla="val 5550"/>
            </a:avLst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E2AADA-A2D2-8D6D-4679-692FBD2E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DAE25-972F-22A4-1A2F-45E7202AF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38</a:t>
            </a:fld>
            <a:endParaRPr lang="en-NL"/>
          </a:p>
        </p:txBody>
      </p:sp>
      <p:pic>
        <p:nvPicPr>
          <p:cNvPr id="10" name="Graphic 17">
            <a:extLst>
              <a:ext uri="{FF2B5EF4-FFF2-40B4-BE49-F238E27FC236}">
                <a16:creationId xmlns:a16="http://schemas.microsoft.com/office/drawing/2014/main" id="{97BE28ED-6849-3725-F91D-516F9667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8ED3AA4-AF5C-AB70-655C-0FFA4F5130CA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621DEC93-A1D5-08F7-F6F8-2B9887E312C0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E31B5D94-CD65-DBD5-C1A9-CD2E4E8DB2D1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60994AF-614D-E6EF-4714-37FCD0BA09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pic>
        <p:nvPicPr>
          <p:cNvPr id="31" name="Picture 30" descr="A collage of a model of a house&#10;&#10;Description automatically generated">
            <a:extLst>
              <a:ext uri="{FF2B5EF4-FFF2-40B4-BE49-F238E27FC236}">
                <a16:creationId xmlns:a16="http://schemas.microsoft.com/office/drawing/2014/main" id="{1A3AC1FD-A77B-BD89-6B18-54658B1B2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3466" y="1645443"/>
            <a:ext cx="11308640" cy="4017230"/>
          </a:xfrm>
          <a:prstGeom prst="roundRect">
            <a:avLst>
              <a:gd name="adj" fmla="val 5550"/>
            </a:avLst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DADD3B3B-A139-464B-ED5A-3AAA1249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 descr="A room with a door and a table&#10;&#10;Description automatically generated">
            <a:extLst>
              <a:ext uri="{FF2B5EF4-FFF2-40B4-BE49-F238E27FC236}">
                <a16:creationId xmlns:a16="http://schemas.microsoft.com/office/drawing/2014/main" id="{1365A5D9-9CF3-A3B8-4600-B9E584E07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753" y="1645442"/>
            <a:ext cx="8034456" cy="4017229"/>
          </a:xfrm>
          <a:prstGeom prst="roundRect">
            <a:avLst>
              <a:gd name="adj" fmla="val 5550"/>
            </a:avLst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B4073D5-0D20-605E-1571-803553F2DE18}"/>
              </a:ext>
            </a:extLst>
          </p:cNvPr>
          <p:cNvSpPr/>
          <p:nvPr/>
        </p:nvSpPr>
        <p:spPr>
          <a:xfrm>
            <a:off x="8643065" y="1645441"/>
            <a:ext cx="422434" cy="422434"/>
          </a:xfrm>
          <a:prstGeom prst="ellipse">
            <a:avLst/>
          </a:prstGeom>
          <a:solidFill>
            <a:srgbClr val="E297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0A1DD9-911D-8682-5399-466F05EAE2BA}"/>
              </a:ext>
            </a:extLst>
          </p:cNvPr>
          <p:cNvSpPr/>
          <p:nvPr/>
        </p:nvSpPr>
        <p:spPr>
          <a:xfrm>
            <a:off x="8643065" y="2246587"/>
            <a:ext cx="422434" cy="422434"/>
          </a:xfrm>
          <a:prstGeom prst="ellipse">
            <a:avLst/>
          </a:prstGeom>
          <a:solidFill>
            <a:srgbClr val="FC94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1624EB-0F99-2A53-51BA-64A5F2EE3B16}"/>
              </a:ext>
            </a:extLst>
          </p:cNvPr>
          <p:cNvSpPr txBox="1"/>
          <p:nvPr/>
        </p:nvSpPr>
        <p:spPr>
          <a:xfrm>
            <a:off x="415753" y="1087517"/>
            <a:ext cx="3738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NL"/>
            </a:defPPr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algn="l"/>
            <a:r>
              <a:rPr lang="en-GB" b="1" dirty="0"/>
              <a:t>Edited interreflection behavior</a:t>
            </a:r>
            <a:endParaRPr lang="en-NL" b="1" dirty="0"/>
          </a:p>
        </p:txBody>
      </p:sp>
    </p:spTree>
    <p:extLst>
      <p:ext uri="{BB962C8B-B14F-4D97-AF65-F5344CB8AC3E}">
        <p14:creationId xmlns:p14="http://schemas.microsoft.com/office/powerpoint/2010/main" val="761922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E5EDD-9140-540F-3D7F-EF9922B71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blue rabbits on a white surface&#10;&#10;Description automatically generated">
            <a:extLst>
              <a:ext uri="{FF2B5EF4-FFF2-40B4-BE49-F238E27FC236}">
                <a16:creationId xmlns:a16="http://schemas.microsoft.com/office/drawing/2014/main" id="{C6966A01-A3D0-4564-2BF5-7E991BAD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52" y="1645440"/>
            <a:ext cx="7141743" cy="4017230"/>
          </a:xfrm>
          <a:prstGeom prst="roundRect">
            <a:avLst>
              <a:gd name="adj" fmla="val 5550"/>
            </a:avLst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46B8EA4-B4AD-AF83-9BD1-887AAD06B614}"/>
              </a:ext>
            </a:extLst>
          </p:cNvPr>
          <p:cNvSpPr/>
          <p:nvPr/>
        </p:nvSpPr>
        <p:spPr>
          <a:xfrm>
            <a:off x="7743905" y="1645441"/>
            <a:ext cx="422434" cy="422434"/>
          </a:xfrm>
          <a:prstGeom prst="ellipse">
            <a:avLst/>
          </a:prstGeom>
          <a:solidFill>
            <a:srgbClr val="308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6350BF7-1FAE-F551-FE17-456062E9A25C}"/>
              </a:ext>
            </a:extLst>
          </p:cNvPr>
          <p:cNvSpPr/>
          <p:nvPr/>
        </p:nvSpPr>
        <p:spPr>
          <a:xfrm>
            <a:off x="7743905" y="2246587"/>
            <a:ext cx="422434" cy="422434"/>
          </a:xfrm>
          <a:prstGeom prst="ellipse">
            <a:avLst/>
          </a:prstGeom>
          <a:solidFill>
            <a:srgbClr val="308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61A4AB-628D-8CB5-880C-5180AE86DC0C}"/>
              </a:ext>
            </a:extLst>
          </p:cNvPr>
          <p:cNvSpPr/>
          <p:nvPr/>
        </p:nvSpPr>
        <p:spPr>
          <a:xfrm>
            <a:off x="7743905" y="1645441"/>
            <a:ext cx="422434" cy="422434"/>
          </a:xfrm>
          <a:prstGeom prst="ellipse">
            <a:avLst/>
          </a:prstGeom>
          <a:solidFill>
            <a:srgbClr val="5675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128E5A-C641-0AB0-7E8B-E864BB11BE34}"/>
              </a:ext>
            </a:extLst>
          </p:cNvPr>
          <p:cNvSpPr/>
          <p:nvPr/>
        </p:nvSpPr>
        <p:spPr>
          <a:xfrm>
            <a:off x="7743905" y="2246587"/>
            <a:ext cx="422434" cy="422434"/>
          </a:xfrm>
          <a:prstGeom prst="ellipse">
            <a:avLst/>
          </a:prstGeom>
          <a:solidFill>
            <a:srgbClr val="8F4B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DA379C-769B-FEF7-EFB9-486C0237F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749C2-5BF4-0A2C-CC2E-DA3897BF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39</a:t>
            </a:fld>
            <a:endParaRPr lang="en-NL"/>
          </a:p>
        </p:txBody>
      </p:sp>
      <p:pic>
        <p:nvPicPr>
          <p:cNvPr id="10" name="Graphic 17">
            <a:extLst>
              <a:ext uri="{FF2B5EF4-FFF2-40B4-BE49-F238E27FC236}">
                <a16:creationId xmlns:a16="http://schemas.microsoft.com/office/drawing/2014/main" id="{08197A26-EA1A-746D-E09B-286D54DC3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5D6BEA-F359-7CC5-C1D4-EE8D737984EA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F3750534-CD76-53D4-E08B-14D2EF51B248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2022F740-A27A-295F-ABB4-3D0D8C25710D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4DE5469-0EAD-3D4E-8309-805F4FED7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2" name="Title 4">
            <a:extLst>
              <a:ext uri="{FF2B5EF4-FFF2-40B4-BE49-F238E27FC236}">
                <a16:creationId xmlns:a16="http://schemas.microsoft.com/office/drawing/2014/main" id="{4D56720C-5B98-0CEA-3E82-AC8F33C24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53" y="441434"/>
            <a:ext cx="10533976" cy="1025295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6" name="Picture 15" descr="A room with a door and a table&#10;&#10;Description automatically generated">
            <a:extLst>
              <a:ext uri="{FF2B5EF4-FFF2-40B4-BE49-F238E27FC236}">
                <a16:creationId xmlns:a16="http://schemas.microsoft.com/office/drawing/2014/main" id="{F9022174-F14B-B511-945E-757A956B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1849" y="1645442"/>
            <a:ext cx="8034456" cy="4017229"/>
          </a:xfrm>
          <a:prstGeom prst="roundRect">
            <a:avLst>
              <a:gd name="adj" fmla="val 5550"/>
            </a:avLst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49157D-0A21-4BFE-0138-3EDF1E45A510}"/>
              </a:ext>
            </a:extLst>
          </p:cNvPr>
          <p:cNvSpPr txBox="1"/>
          <p:nvPr/>
        </p:nvSpPr>
        <p:spPr>
          <a:xfrm>
            <a:off x="415752" y="1087517"/>
            <a:ext cx="3772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Edited mismatching behavior</a:t>
            </a:r>
            <a:endParaRPr lang="en-NL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pair of blue and purple rabbits on a white platform&#10;&#10;Description automatically generated">
            <a:extLst>
              <a:ext uri="{FF2B5EF4-FFF2-40B4-BE49-F238E27FC236}">
                <a16:creationId xmlns:a16="http://schemas.microsoft.com/office/drawing/2014/main" id="{E13E3AA7-857D-74B0-B4C1-87FA77049B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752" y="1645441"/>
            <a:ext cx="7141742" cy="4017229"/>
          </a:xfrm>
          <a:prstGeom prst="roundRect">
            <a:avLst>
              <a:gd name="adj" fmla="val 5550"/>
            </a:avLst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4EC328A-3BB8-AD6F-3D6D-DBD78D4F94A0}"/>
              </a:ext>
            </a:extLst>
          </p:cNvPr>
          <p:cNvSpPr/>
          <p:nvPr/>
        </p:nvSpPr>
        <p:spPr>
          <a:xfrm>
            <a:off x="-6990118" y="0"/>
            <a:ext cx="6911605" cy="6858000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88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8" grpId="0" animBg="1"/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pening_bunny_fl11_appear_HB">
            <a:hlinkClick r:id="" action="ppaction://media"/>
            <a:extLst>
              <a:ext uri="{FF2B5EF4-FFF2-40B4-BE49-F238E27FC236}">
                <a16:creationId xmlns:a16="http://schemas.microsoft.com/office/drawing/2014/main" id="{53C0710E-7DC1-F682-DA54-CDA8D6ED2C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5796" y="-644"/>
            <a:ext cx="12190413" cy="6858000"/>
          </a:xfrm>
          <a:prstGeom prst="rect">
            <a:avLst/>
          </a:prstGeom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25AE806D-7208-000F-6784-740408214AF3}"/>
              </a:ext>
            </a:extLst>
          </p:cNvPr>
          <p:cNvSpPr/>
          <p:nvPr/>
        </p:nvSpPr>
        <p:spPr>
          <a:xfrm>
            <a:off x="-491308" y="0"/>
            <a:ext cx="8503336" cy="6858000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59CB00-58F9-FC5E-4304-BAE49A61DB3E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34D7C9B1-57F2-BF35-B171-562DF41E5F70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132015DF-B434-57F8-16DF-2283B9FAC85F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A7359DC-D6DB-D404-28DC-276F2CE84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11826128-21B0-B08A-5606-5115FC09E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Color</a:t>
            </a:r>
            <a:r>
              <a:rPr lang="en-GB" dirty="0"/>
              <a:t> system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36F72C-5AE2-08B3-3777-F3024C101D25}"/>
                  </a:ext>
                </a:extLst>
              </p:cNvPr>
              <p:cNvSpPr txBox="1"/>
              <p:nvPr/>
            </p:nvSpPr>
            <p:spPr>
              <a:xfrm>
                <a:off x="558157" y="3362247"/>
                <a:ext cx="5465619" cy="973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NL"/>
                </a:defPPr>
                <a:lvl1pPr algn="ctr">
                  <a:defRPr sz="2000" b="1">
                    <a:solidFill>
                      <a:schemeClr val="accent3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L" sz="28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𝚽</m:t>
                      </m:r>
                      <m:d>
                        <m:dPr>
                          <m:ctrlP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NL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NL" sz="2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NL" sz="28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NL" sz="28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NL" sz="2800" b="1" i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</m:sub>
                          </m:sSub>
                          <m:d>
                            <m:dPr>
                              <m:ctrlPr>
                                <a:rPr lang="en-NL" sz="28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L" sz="28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NL" sz="28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L" sz="28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d>
                            <m:dPr>
                              <m:ctrlPr>
                                <a:rPr lang="en-NL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L" sz="28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NL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NL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  <m:sub>
                              <m:r>
                                <a:rPr lang="en-NL" sz="2800" b="1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</m:sub>
                          </m:sSub>
                          <m:d>
                            <m:dPr>
                              <m:ctrlPr>
                                <a:rPr lang="en-NL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L" sz="28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  <m:r>
                            <a:rPr lang="en-NL" sz="28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NL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36F72C-5AE2-08B3-3777-F3024C101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57" y="3362247"/>
                <a:ext cx="5465619" cy="9733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81560C85-DB0C-8011-CBBD-C4BED3AE7894}"/>
              </a:ext>
            </a:extLst>
          </p:cNvPr>
          <p:cNvGrpSpPr/>
          <p:nvPr/>
        </p:nvGrpSpPr>
        <p:grpSpPr>
          <a:xfrm>
            <a:off x="-77986" y="4207367"/>
            <a:ext cx="5869893" cy="1328229"/>
            <a:chOff x="2811863" y="3885499"/>
            <a:chExt cx="5869893" cy="132822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C232408-E02D-1C84-615B-3C2134F0C272}"/>
                </a:ext>
              </a:extLst>
            </p:cNvPr>
            <p:cNvSpPr txBox="1"/>
            <p:nvPr/>
          </p:nvSpPr>
          <p:spPr>
            <a:xfrm>
              <a:off x="6774140" y="4089925"/>
              <a:ext cx="1907616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NL" sz="2400" dirty="0">
                  <a:solidFill>
                    <a:schemeClr val="accent5"/>
                  </a:solidFill>
                </a:rPr>
                <a:t>reflectance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B78CFED-11B1-83E1-07BA-98015E49666D}"/>
                </a:ext>
              </a:extLst>
            </p:cNvPr>
            <p:cNvSpPr txBox="1"/>
            <p:nvPr/>
          </p:nvSpPr>
          <p:spPr>
            <a:xfrm>
              <a:off x="2811863" y="4089925"/>
              <a:ext cx="1765712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NL" sz="2400" dirty="0" err="1">
                  <a:solidFill>
                    <a:schemeClr val="bg1"/>
                  </a:solidFill>
                </a:rPr>
                <a:t>color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D45481A6-0E8A-47A9-571E-DA1F502C724B}"/>
                </a:ext>
              </a:extLst>
            </p:cNvPr>
            <p:cNvSpPr/>
            <p:nvPr/>
          </p:nvSpPr>
          <p:spPr>
            <a:xfrm rot="5400000">
              <a:off x="4220197" y="3780337"/>
              <a:ext cx="148433" cy="517694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4FEA665-2BCC-EE04-4FC3-A5E4EBC951D6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>
              <a:off x="4294414" y="4113401"/>
              <a:ext cx="0" cy="20442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535DF24-8274-F924-4224-FA18D5A27F9A}"/>
                </a:ext>
              </a:extLst>
            </p:cNvPr>
            <p:cNvCxnSpPr>
              <a:cxnSpLocks/>
              <a:endCxn id="51" idx="2"/>
            </p:cNvCxnSpPr>
            <p:nvPr/>
          </p:nvCxnSpPr>
          <p:spPr>
            <a:xfrm>
              <a:off x="6629665" y="3885499"/>
              <a:ext cx="1" cy="432329"/>
            </a:xfrm>
            <a:prstGeom prst="line">
              <a:avLst/>
            </a:prstGeom>
            <a:ln w="38100">
              <a:solidFill>
                <a:schemeClr val="accent5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Left Bracket 50">
              <a:extLst>
                <a:ext uri="{FF2B5EF4-FFF2-40B4-BE49-F238E27FC236}">
                  <a16:creationId xmlns:a16="http://schemas.microsoft.com/office/drawing/2014/main" id="{38AEE412-74F3-E745-34AE-FDC5E3FEA9E8}"/>
                </a:ext>
              </a:extLst>
            </p:cNvPr>
            <p:cNvSpPr/>
            <p:nvPr/>
          </p:nvSpPr>
          <p:spPr>
            <a:xfrm rot="16200000">
              <a:off x="5322384" y="3289858"/>
              <a:ext cx="279312" cy="2335251"/>
            </a:xfrm>
            <a:prstGeom prst="leftBracket">
              <a:avLst>
                <a:gd name="adj" fmla="val 72868"/>
              </a:avLst>
            </a:prstGeom>
            <a:ln w="381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5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E9E320A-BA65-6521-D6C6-90CA31173BE2}"/>
                </a:ext>
              </a:extLst>
            </p:cNvPr>
            <p:cNvSpPr txBox="1"/>
            <p:nvPr/>
          </p:nvSpPr>
          <p:spPr>
            <a:xfrm>
              <a:off x="4127992" y="4752063"/>
              <a:ext cx="2646148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GB" sz="2400" dirty="0">
                  <a:solidFill>
                    <a:schemeClr val="accent5"/>
                  </a:solidFill>
                </a:rPr>
                <a:t>spectral uplifting</a:t>
              </a:r>
              <a:endParaRPr lang="en-US" sz="24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9C0FA93-154A-A4B4-398C-70A7C80C2B01}"/>
              </a:ext>
            </a:extLst>
          </p:cNvPr>
          <p:cNvGrpSpPr/>
          <p:nvPr/>
        </p:nvGrpSpPr>
        <p:grpSpPr>
          <a:xfrm>
            <a:off x="2211029" y="1346919"/>
            <a:ext cx="1601179" cy="2026224"/>
            <a:chOff x="2211029" y="1212510"/>
            <a:chExt cx="1601179" cy="2026224"/>
          </a:xfrm>
        </p:grpSpPr>
        <p:sp>
          <p:nvSpPr>
            <p:cNvPr id="89" name="Right Brace 88">
              <a:extLst>
                <a:ext uri="{FF2B5EF4-FFF2-40B4-BE49-F238E27FC236}">
                  <a16:creationId xmlns:a16="http://schemas.microsoft.com/office/drawing/2014/main" id="{AC95CDEE-306B-C5B2-508B-413F95BA7B5F}"/>
                </a:ext>
              </a:extLst>
            </p:cNvPr>
            <p:cNvSpPr/>
            <p:nvPr/>
          </p:nvSpPr>
          <p:spPr>
            <a:xfrm rot="16200000">
              <a:off x="2910155" y="2905671"/>
              <a:ext cx="148433" cy="517694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4DAEEA4-EB5E-711B-6B1E-7A49BBBF8332}"/>
                </a:ext>
              </a:extLst>
            </p:cNvPr>
            <p:cNvSpPr txBox="1"/>
            <p:nvPr/>
          </p:nvSpPr>
          <p:spPr>
            <a:xfrm>
              <a:off x="2211029" y="1931302"/>
              <a:ext cx="1444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NL" sz="2400" dirty="0">
                  <a:solidFill>
                    <a:schemeClr val="accent4"/>
                  </a:solidFill>
                </a:rPr>
                <a:t>observer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7B4A840-0517-A736-DBF4-BE17EC83D87C}"/>
                </a:ext>
              </a:extLst>
            </p:cNvPr>
            <p:cNvCxnSpPr/>
            <p:nvPr/>
          </p:nvCxnSpPr>
          <p:spPr>
            <a:xfrm>
              <a:off x="2982830" y="2394895"/>
              <a:ext cx="1541" cy="71164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0A2A788-9449-4ED0-4CF2-498D1ADFE80F}"/>
                </a:ext>
              </a:extLst>
            </p:cNvPr>
            <p:cNvGrpSpPr/>
            <p:nvPr/>
          </p:nvGrpSpPr>
          <p:grpSpPr>
            <a:xfrm>
              <a:off x="2313532" y="1212510"/>
              <a:ext cx="1498676" cy="786529"/>
              <a:chOff x="1604299" y="5172140"/>
              <a:chExt cx="1498676" cy="786529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04B54716-11D3-B103-22F1-056E5B3D7A01}"/>
                  </a:ext>
                </a:extLst>
              </p:cNvPr>
              <p:cNvSpPr/>
              <p:nvPr/>
            </p:nvSpPr>
            <p:spPr>
              <a:xfrm>
                <a:off x="1604299" y="5172140"/>
                <a:ext cx="1181787" cy="562019"/>
              </a:xfrm>
              <a:custGeom>
                <a:avLst/>
                <a:gdLst>
                  <a:gd name="connsiteX0" fmla="*/ 0 w 1236453"/>
                  <a:gd name="connsiteY0" fmla="*/ 562019 h 562019"/>
                  <a:gd name="connsiteX1" fmla="*/ 112144 w 1236453"/>
                  <a:gd name="connsiteY1" fmla="*/ 539015 h 562019"/>
                  <a:gd name="connsiteX2" fmla="*/ 152400 w 1236453"/>
                  <a:gd name="connsiteY2" fmla="*/ 495883 h 562019"/>
                  <a:gd name="connsiteX3" fmla="*/ 221412 w 1236453"/>
                  <a:gd name="connsiteY3" fmla="*/ 237091 h 562019"/>
                  <a:gd name="connsiteX4" fmla="*/ 261668 w 1236453"/>
                  <a:gd name="connsiteY4" fmla="*/ 50185 h 562019"/>
                  <a:gd name="connsiteX5" fmla="*/ 330680 w 1236453"/>
                  <a:gd name="connsiteY5" fmla="*/ 27181 h 562019"/>
                  <a:gd name="connsiteX6" fmla="*/ 399691 w 1236453"/>
                  <a:gd name="connsiteY6" fmla="*/ 392366 h 562019"/>
                  <a:gd name="connsiteX7" fmla="*/ 454325 w 1236453"/>
                  <a:gd name="connsiteY7" fmla="*/ 478631 h 562019"/>
                  <a:gd name="connsiteX8" fmla="*/ 580846 w 1236453"/>
                  <a:gd name="connsiteY8" fmla="*/ 539015 h 562019"/>
                  <a:gd name="connsiteX9" fmla="*/ 1236453 w 1236453"/>
                  <a:gd name="connsiteY9" fmla="*/ 544766 h 56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6453" h="562019">
                    <a:moveTo>
                      <a:pt x="0" y="562019"/>
                    </a:moveTo>
                    <a:cubicBezTo>
                      <a:pt x="43372" y="556028"/>
                      <a:pt x="86744" y="550038"/>
                      <a:pt x="112144" y="539015"/>
                    </a:cubicBezTo>
                    <a:cubicBezTo>
                      <a:pt x="137544" y="527992"/>
                      <a:pt x="134189" y="546204"/>
                      <a:pt x="152400" y="495883"/>
                    </a:cubicBezTo>
                    <a:cubicBezTo>
                      <a:pt x="170611" y="445562"/>
                      <a:pt x="203201" y="311374"/>
                      <a:pt x="221412" y="237091"/>
                    </a:cubicBezTo>
                    <a:cubicBezTo>
                      <a:pt x="239623" y="162808"/>
                      <a:pt x="243457" y="85170"/>
                      <a:pt x="261668" y="50185"/>
                    </a:cubicBezTo>
                    <a:cubicBezTo>
                      <a:pt x="279879" y="15200"/>
                      <a:pt x="307676" y="-29849"/>
                      <a:pt x="330680" y="27181"/>
                    </a:cubicBezTo>
                    <a:cubicBezTo>
                      <a:pt x="353684" y="84211"/>
                      <a:pt x="379084" y="317124"/>
                      <a:pt x="399691" y="392366"/>
                    </a:cubicBezTo>
                    <a:cubicBezTo>
                      <a:pt x="420299" y="467608"/>
                      <a:pt x="424133" y="454190"/>
                      <a:pt x="454325" y="478631"/>
                    </a:cubicBezTo>
                    <a:cubicBezTo>
                      <a:pt x="484517" y="503072"/>
                      <a:pt x="450491" y="527992"/>
                      <a:pt x="580846" y="539015"/>
                    </a:cubicBezTo>
                    <a:cubicBezTo>
                      <a:pt x="711201" y="550037"/>
                      <a:pt x="973827" y="547401"/>
                      <a:pt x="1236453" y="544766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07E12257-768D-1D65-6371-D0A8C4C35760}"/>
                  </a:ext>
                </a:extLst>
              </p:cNvPr>
              <p:cNvSpPr/>
              <p:nvPr/>
            </p:nvSpPr>
            <p:spPr>
              <a:xfrm>
                <a:off x="1621522" y="5322643"/>
                <a:ext cx="1164564" cy="411516"/>
              </a:xfrm>
              <a:custGeom>
                <a:avLst/>
                <a:gdLst>
                  <a:gd name="connsiteX0" fmla="*/ 0 w 1201458"/>
                  <a:gd name="connsiteY0" fmla="*/ 411516 h 411516"/>
                  <a:gd name="connsiteX1" fmla="*/ 189781 w 1201458"/>
                  <a:gd name="connsiteY1" fmla="*/ 400014 h 411516"/>
                  <a:gd name="connsiteX2" fmla="*/ 319177 w 1201458"/>
                  <a:gd name="connsiteY2" fmla="*/ 342505 h 411516"/>
                  <a:gd name="connsiteX3" fmla="*/ 457200 w 1201458"/>
                  <a:gd name="connsiteY3" fmla="*/ 215984 h 411516"/>
                  <a:gd name="connsiteX4" fmla="*/ 508959 w 1201458"/>
                  <a:gd name="connsiteY4" fmla="*/ 80837 h 411516"/>
                  <a:gd name="connsiteX5" fmla="*/ 595223 w 1201458"/>
                  <a:gd name="connsiteY5" fmla="*/ 324 h 411516"/>
                  <a:gd name="connsiteX6" fmla="*/ 704491 w 1201458"/>
                  <a:gd name="connsiteY6" fmla="*/ 109592 h 411516"/>
                  <a:gd name="connsiteX7" fmla="*/ 776377 w 1201458"/>
                  <a:gd name="connsiteY7" fmla="*/ 261992 h 411516"/>
                  <a:gd name="connsiteX8" fmla="*/ 877019 w 1201458"/>
                  <a:gd name="connsiteY8" fmla="*/ 348256 h 411516"/>
                  <a:gd name="connsiteX9" fmla="*/ 1029419 w 1201458"/>
                  <a:gd name="connsiteY9" fmla="*/ 391388 h 411516"/>
                  <a:gd name="connsiteX10" fmla="*/ 1190445 w 1201458"/>
                  <a:gd name="connsiteY10" fmla="*/ 397139 h 411516"/>
                  <a:gd name="connsiteX11" fmla="*/ 1187570 w 1201458"/>
                  <a:gd name="connsiteY11" fmla="*/ 397139 h 411516"/>
                  <a:gd name="connsiteX12" fmla="*/ 1181819 w 1201458"/>
                  <a:gd name="connsiteY12" fmla="*/ 391388 h 411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01458" h="411516">
                    <a:moveTo>
                      <a:pt x="0" y="411516"/>
                    </a:moveTo>
                    <a:cubicBezTo>
                      <a:pt x="68292" y="411516"/>
                      <a:pt x="136585" y="411516"/>
                      <a:pt x="189781" y="400014"/>
                    </a:cubicBezTo>
                    <a:cubicBezTo>
                      <a:pt x="242977" y="388512"/>
                      <a:pt x="274607" y="373177"/>
                      <a:pt x="319177" y="342505"/>
                    </a:cubicBezTo>
                    <a:cubicBezTo>
                      <a:pt x="363747" y="311833"/>
                      <a:pt x="425570" y="259595"/>
                      <a:pt x="457200" y="215984"/>
                    </a:cubicBezTo>
                    <a:cubicBezTo>
                      <a:pt x="488830" y="172373"/>
                      <a:pt x="485955" y="116780"/>
                      <a:pt x="508959" y="80837"/>
                    </a:cubicBezTo>
                    <a:cubicBezTo>
                      <a:pt x="531963" y="44894"/>
                      <a:pt x="562634" y="-4468"/>
                      <a:pt x="595223" y="324"/>
                    </a:cubicBezTo>
                    <a:cubicBezTo>
                      <a:pt x="627812" y="5116"/>
                      <a:pt x="674299" y="65981"/>
                      <a:pt x="704491" y="109592"/>
                    </a:cubicBezTo>
                    <a:cubicBezTo>
                      <a:pt x="734683" y="153203"/>
                      <a:pt x="747622" y="222215"/>
                      <a:pt x="776377" y="261992"/>
                    </a:cubicBezTo>
                    <a:cubicBezTo>
                      <a:pt x="805132" y="301769"/>
                      <a:pt x="834845" y="326690"/>
                      <a:pt x="877019" y="348256"/>
                    </a:cubicBezTo>
                    <a:cubicBezTo>
                      <a:pt x="919193" y="369822"/>
                      <a:pt x="977181" y="383241"/>
                      <a:pt x="1029419" y="391388"/>
                    </a:cubicBezTo>
                    <a:cubicBezTo>
                      <a:pt x="1081657" y="399535"/>
                      <a:pt x="1190445" y="397139"/>
                      <a:pt x="1190445" y="397139"/>
                    </a:cubicBezTo>
                    <a:cubicBezTo>
                      <a:pt x="1216803" y="398097"/>
                      <a:pt x="1187570" y="397139"/>
                      <a:pt x="1187570" y="397139"/>
                    </a:cubicBezTo>
                    <a:cubicBezTo>
                      <a:pt x="1186132" y="396181"/>
                      <a:pt x="1183975" y="393784"/>
                      <a:pt x="1181819" y="391388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B7BCA46-540F-CECF-7496-EA57327E02A8}"/>
                  </a:ext>
                </a:extLst>
              </p:cNvPr>
              <p:cNvSpPr/>
              <p:nvPr/>
            </p:nvSpPr>
            <p:spPr>
              <a:xfrm>
                <a:off x="1615281" y="5287068"/>
                <a:ext cx="1170805" cy="447091"/>
              </a:xfrm>
              <a:custGeom>
                <a:avLst/>
                <a:gdLst>
                  <a:gd name="connsiteX0" fmla="*/ 0 w 1193320"/>
                  <a:gd name="connsiteY0" fmla="*/ 447091 h 447091"/>
                  <a:gd name="connsiteX1" fmla="*/ 166777 w 1193320"/>
                  <a:gd name="connsiteY1" fmla="*/ 418336 h 447091"/>
                  <a:gd name="connsiteX2" fmla="*/ 232913 w 1193320"/>
                  <a:gd name="connsiteY2" fmla="*/ 360827 h 447091"/>
                  <a:gd name="connsiteX3" fmla="*/ 278920 w 1193320"/>
                  <a:gd name="connsiteY3" fmla="*/ 300442 h 447091"/>
                  <a:gd name="connsiteX4" fmla="*/ 342181 w 1193320"/>
                  <a:gd name="connsiteY4" fmla="*/ 329196 h 447091"/>
                  <a:gd name="connsiteX5" fmla="*/ 405441 w 1193320"/>
                  <a:gd name="connsiteY5" fmla="*/ 395332 h 447091"/>
                  <a:gd name="connsiteX6" fmla="*/ 529086 w 1193320"/>
                  <a:gd name="connsiteY6" fmla="*/ 432713 h 447091"/>
                  <a:gd name="connsiteX7" fmla="*/ 626852 w 1193320"/>
                  <a:gd name="connsiteY7" fmla="*/ 369453 h 447091"/>
                  <a:gd name="connsiteX8" fmla="*/ 658483 w 1193320"/>
                  <a:gd name="connsiteY8" fmla="*/ 277438 h 447091"/>
                  <a:gd name="connsiteX9" fmla="*/ 762000 w 1193320"/>
                  <a:gd name="connsiteY9" fmla="*/ 12894 h 447091"/>
                  <a:gd name="connsiteX10" fmla="*/ 854015 w 1193320"/>
                  <a:gd name="connsiteY10" fmla="*/ 58902 h 447091"/>
                  <a:gd name="connsiteX11" fmla="*/ 897147 w 1193320"/>
                  <a:gd name="connsiteY11" fmla="*/ 214177 h 447091"/>
                  <a:gd name="connsiteX12" fmla="*/ 986286 w 1193320"/>
                  <a:gd name="connsiteY12" fmla="*/ 355076 h 447091"/>
                  <a:gd name="connsiteX13" fmla="*/ 1095554 w 1193320"/>
                  <a:gd name="connsiteY13" fmla="*/ 421211 h 447091"/>
                  <a:gd name="connsiteX14" fmla="*/ 1193320 w 1193320"/>
                  <a:gd name="connsiteY14" fmla="*/ 426962 h 447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3320" h="447091">
                    <a:moveTo>
                      <a:pt x="0" y="447091"/>
                    </a:moveTo>
                    <a:cubicBezTo>
                      <a:pt x="63979" y="439902"/>
                      <a:pt x="127958" y="432713"/>
                      <a:pt x="166777" y="418336"/>
                    </a:cubicBezTo>
                    <a:cubicBezTo>
                      <a:pt x="205596" y="403959"/>
                      <a:pt x="214223" y="380476"/>
                      <a:pt x="232913" y="360827"/>
                    </a:cubicBezTo>
                    <a:cubicBezTo>
                      <a:pt x="251603" y="341178"/>
                      <a:pt x="260709" y="305714"/>
                      <a:pt x="278920" y="300442"/>
                    </a:cubicBezTo>
                    <a:cubicBezTo>
                      <a:pt x="297131" y="295170"/>
                      <a:pt x="321094" y="313381"/>
                      <a:pt x="342181" y="329196"/>
                    </a:cubicBezTo>
                    <a:cubicBezTo>
                      <a:pt x="363268" y="345011"/>
                      <a:pt x="374290" y="378079"/>
                      <a:pt x="405441" y="395332"/>
                    </a:cubicBezTo>
                    <a:cubicBezTo>
                      <a:pt x="436592" y="412585"/>
                      <a:pt x="492184" y="437026"/>
                      <a:pt x="529086" y="432713"/>
                    </a:cubicBezTo>
                    <a:cubicBezTo>
                      <a:pt x="565988" y="428400"/>
                      <a:pt x="605286" y="395332"/>
                      <a:pt x="626852" y="369453"/>
                    </a:cubicBezTo>
                    <a:cubicBezTo>
                      <a:pt x="648418" y="343574"/>
                      <a:pt x="635958" y="336864"/>
                      <a:pt x="658483" y="277438"/>
                    </a:cubicBezTo>
                    <a:cubicBezTo>
                      <a:pt x="681008" y="218012"/>
                      <a:pt x="729411" y="49317"/>
                      <a:pt x="762000" y="12894"/>
                    </a:cubicBezTo>
                    <a:cubicBezTo>
                      <a:pt x="794589" y="-23529"/>
                      <a:pt x="831491" y="25355"/>
                      <a:pt x="854015" y="58902"/>
                    </a:cubicBezTo>
                    <a:cubicBezTo>
                      <a:pt x="876539" y="92449"/>
                      <a:pt x="875102" y="164815"/>
                      <a:pt x="897147" y="214177"/>
                    </a:cubicBezTo>
                    <a:cubicBezTo>
                      <a:pt x="919192" y="263539"/>
                      <a:pt x="953218" y="320570"/>
                      <a:pt x="986286" y="355076"/>
                    </a:cubicBezTo>
                    <a:cubicBezTo>
                      <a:pt x="1019354" y="389582"/>
                      <a:pt x="1061048" y="409230"/>
                      <a:pt x="1095554" y="421211"/>
                    </a:cubicBezTo>
                    <a:cubicBezTo>
                      <a:pt x="1130060" y="433192"/>
                      <a:pt x="1161690" y="430077"/>
                      <a:pt x="1193320" y="426962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7A277FAA-0206-D877-1B1A-8D2B73661A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299" y="5734159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473F62D-C8EF-998E-4A6F-2D616A78B33D}"/>
                  </a:ext>
                </a:extLst>
              </p:cNvPr>
              <p:cNvSpPr txBox="1"/>
              <p:nvPr/>
            </p:nvSpPr>
            <p:spPr>
              <a:xfrm>
                <a:off x="2742822" y="5620115"/>
                <a:ext cx="360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i="0" dirty="0">
                    <a:solidFill>
                      <a:schemeClr val="bg1"/>
                    </a:solidFill>
                    <a:effectLst/>
                  </a:rPr>
                  <a:t>λ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5E0B57A-25DD-F200-E69E-327B85D9782C}"/>
              </a:ext>
            </a:extLst>
          </p:cNvPr>
          <p:cNvGrpSpPr/>
          <p:nvPr/>
        </p:nvGrpSpPr>
        <p:grpSpPr>
          <a:xfrm>
            <a:off x="3788347" y="1391031"/>
            <a:ext cx="1765712" cy="1982112"/>
            <a:chOff x="3788347" y="1256622"/>
            <a:chExt cx="1765712" cy="1982112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5D8A828-2BD9-CACD-54D3-24D7E248115A}"/>
                </a:ext>
              </a:extLst>
            </p:cNvPr>
            <p:cNvSpPr txBox="1"/>
            <p:nvPr/>
          </p:nvSpPr>
          <p:spPr>
            <a:xfrm>
              <a:off x="3788347" y="1931950"/>
              <a:ext cx="1765712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NL" sz="2400" dirty="0" err="1">
                  <a:solidFill>
                    <a:schemeClr val="accent1"/>
                  </a:solidFill>
                </a:rPr>
                <a:t>illuminant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00" name="Right Brace 99">
              <a:extLst>
                <a:ext uri="{FF2B5EF4-FFF2-40B4-BE49-F238E27FC236}">
                  <a16:creationId xmlns:a16="http://schemas.microsoft.com/office/drawing/2014/main" id="{E32A8E74-83F4-D10F-A54C-59341412B0A8}"/>
                </a:ext>
              </a:extLst>
            </p:cNvPr>
            <p:cNvSpPr/>
            <p:nvPr/>
          </p:nvSpPr>
          <p:spPr>
            <a:xfrm rot="16200000">
              <a:off x="4596987" y="2905671"/>
              <a:ext cx="148433" cy="517694"/>
            </a:xfrm>
            <a:prstGeom prst="rightBrace">
              <a:avLst>
                <a:gd name="adj1" fmla="val 28418"/>
                <a:gd name="adj2" fmla="val 50000"/>
              </a:avLst>
            </a:prstGeom>
            <a:ln w="381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040CB40-438F-5653-13CF-80161339CCFA}"/>
                </a:ext>
              </a:extLst>
            </p:cNvPr>
            <p:cNvCxnSpPr/>
            <p:nvPr/>
          </p:nvCxnSpPr>
          <p:spPr>
            <a:xfrm>
              <a:off x="4671203" y="2394895"/>
              <a:ext cx="1541" cy="711641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39287EB3-825D-DD1B-4B05-62EAC03A414D}"/>
                </a:ext>
              </a:extLst>
            </p:cNvPr>
            <p:cNvGrpSpPr/>
            <p:nvPr/>
          </p:nvGrpSpPr>
          <p:grpSpPr>
            <a:xfrm>
              <a:off x="4000938" y="1256622"/>
              <a:ext cx="1508628" cy="742417"/>
              <a:chOff x="4316783" y="983994"/>
              <a:chExt cx="1508628" cy="742417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D06176D-3FC2-AD15-44D8-DC57CEE2C1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6735" y="1501901"/>
                <a:ext cx="119210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B49E65C-A7F2-5B83-C70E-22FB84368CEA}"/>
                  </a:ext>
                </a:extLst>
              </p:cNvPr>
              <p:cNvSpPr txBox="1"/>
              <p:nvPr/>
            </p:nvSpPr>
            <p:spPr>
              <a:xfrm>
                <a:off x="5465258" y="1387857"/>
                <a:ext cx="3601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b="1" i="0" dirty="0">
                    <a:solidFill>
                      <a:schemeClr val="bg1"/>
                    </a:solidFill>
                    <a:effectLst/>
                  </a:rPr>
                  <a:t>λ</a:t>
                </a:r>
                <a:endParaRPr 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0DCF6D5-24C4-13C0-1C2B-87169EAD71CA}"/>
                  </a:ext>
                </a:extLst>
              </p:cNvPr>
              <p:cNvSpPr/>
              <p:nvPr/>
            </p:nvSpPr>
            <p:spPr>
              <a:xfrm>
                <a:off x="4316783" y="983994"/>
                <a:ext cx="1212011" cy="458370"/>
              </a:xfrm>
              <a:custGeom>
                <a:avLst/>
                <a:gdLst>
                  <a:gd name="connsiteX0" fmla="*/ 0 w 1212011"/>
                  <a:gd name="connsiteY0" fmla="*/ 424879 h 458370"/>
                  <a:gd name="connsiteX1" fmla="*/ 58228 w 1212011"/>
                  <a:gd name="connsiteY1" fmla="*/ 411940 h 458370"/>
                  <a:gd name="connsiteX2" fmla="*/ 144493 w 1212011"/>
                  <a:gd name="connsiteY2" fmla="*/ 401157 h 458370"/>
                  <a:gd name="connsiteX3" fmla="*/ 183311 w 1212011"/>
                  <a:gd name="connsiteY3" fmla="*/ 60413 h 458370"/>
                  <a:gd name="connsiteX4" fmla="*/ 198408 w 1212011"/>
                  <a:gd name="connsiteY4" fmla="*/ 422723 h 458370"/>
                  <a:gd name="connsiteX5" fmla="*/ 271732 w 1212011"/>
                  <a:gd name="connsiteY5" fmla="*/ 411940 h 458370"/>
                  <a:gd name="connsiteX6" fmla="*/ 334274 w 1212011"/>
                  <a:gd name="connsiteY6" fmla="*/ 409783 h 458370"/>
                  <a:gd name="connsiteX7" fmla="*/ 383876 w 1212011"/>
                  <a:gd name="connsiteY7" fmla="*/ 431349 h 458370"/>
                  <a:gd name="connsiteX8" fmla="*/ 472296 w 1212011"/>
                  <a:gd name="connsiteY8" fmla="*/ 433506 h 458370"/>
                  <a:gd name="connsiteX9" fmla="*/ 487393 w 1212011"/>
                  <a:gd name="connsiteY9" fmla="*/ 349398 h 458370"/>
                  <a:gd name="connsiteX10" fmla="*/ 502489 w 1212011"/>
                  <a:gd name="connsiteY10" fmla="*/ 446445 h 458370"/>
                  <a:gd name="connsiteX11" fmla="*/ 556404 w 1212011"/>
                  <a:gd name="connsiteY11" fmla="*/ 439976 h 458370"/>
                  <a:gd name="connsiteX12" fmla="*/ 606006 w 1212011"/>
                  <a:gd name="connsiteY12" fmla="*/ 420566 h 458370"/>
                  <a:gd name="connsiteX13" fmla="*/ 646981 w 1212011"/>
                  <a:gd name="connsiteY13" fmla="*/ 431349 h 458370"/>
                  <a:gd name="connsiteX14" fmla="*/ 694427 w 1212011"/>
                  <a:gd name="connsiteY14" fmla="*/ 403313 h 458370"/>
                  <a:gd name="connsiteX15" fmla="*/ 715993 w 1212011"/>
                  <a:gd name="connsiteY15" fmla="*/ 28 h 458370"/>
                  <a:gd name="connsiteX16" fmla="*/ 728932 w 1212011"/>
                  <a:gd name="connsiteY16" fmla="*/ 424879 h 458370"/>
                  <a:gd name="connsiteX17" fmla="*/ 772064 w 1212011"/>
                  <a:gd name="connsiteY17" fmla="*/ 420566 h 458370"/>
                  <a:gd name="connsiteX18" fmla="*/ 782847 w 1212011"/>
                  <a:gd name="connsiteY18" fmla="*/ 334302 h 458370"/>
                  <a:gd name="connsiteX19" fmla="*/ 802257 w 1212011"/>
                  <a:gd name="connsiteY19" fmla="*/ 437819 h 458370"/>
                  <a:gd name="connsiteX20" fmla="*/ 847545 w 1212011"/>
                  <a:gd name="connsiteY20" fmla="*/ 452915 h 458370"/>
                  <a:gd name="connsiteX21" fmla="*/ 903617 w 1212011"/>
                  <a:gd name="connsiteY21" fmla="*/ 424879 h 458370"/>
                  <a:gd name="connsiteX22" fmla="*/ 933810 w 1212011"/>
                  <a:gd name="connsiteY22" fmla="*/ 450759 h 458370"/>
                  <a:gd name="connsiteX23" fmla="*/ 983411 w 1212011"/>
                  <a:gd name="connsiteY23" fmla="*/ 427036 h 458370"/>
                  <a:gd name="connsiteX24" fmla="*/ 1041640 w 1212011"/>
                  <a:gd name="connsiteY24" fmla="*/ 439976 h 458370"/>
                  <a:gd name="connsiteX25" fmla="*/ 1056736 w 1212011"/>
                  <a:gd name="connsiteY25" fmla="*/ 252351 h 458370"/>
                  <a:gd name="connsiteX26" fmla="*/ 1076145 w 1212011"/>
                  <a:gd name="connsiteY26" fmla="*/ 435662 h 458370"/>
                  <a:gd name="connsiteX27" fmla="*/ 1130060 w 1212011"/>
                  <a:gd name="connsiteY27" fmla="*/ 422723 h 458370"/>
                  <a:gd name="connsiteX28" fmla="*/ 1190445 w 1212011"/>
                  <a:gd name="connsiteY28" fmla="*/ 437819 h 458370"/>
                  <a:gd name="connsiteX29" fmla="*/ 1212011 w 1212011"/>
                  <a:gd name="connsiteY29" fmla="*/ 433506 h 45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12011" h="458370">
                    <a:moveTo>
                      <a:pt x="0" y="424879"/>
                    </a:moveTo>
                    <a:cubicBezTo>
                      <a:pt x="17612" y="420925"/>
                      <a:pt x="34146" y="415894"/>
                      <a:pt x="58228" y="411940"/>
                    </a:cubicBezTo>
                    <a:cubicBezTo>
                      <a:pt x="82310" y="407986"/>
                      <a:pt x="123646" y="459745"/>
                      <a:pt x="144493" y="401157"/>
                    </a:cubicBezTo>
                    <a:cubicBezTo>
                      <a:pt x="165340" y="342569"/>
                      <a:pt x="174325" y="56819"/>
                      <a:pt x="183311" y="60413"/>
                    </a:cubicBezTo>
                    <a:cubicBezTo>
                      <a:pt x="192297" y="64007"/>
                      <a:pt x="183671" y="364135"/>
                      <a:pt x="198408" y="422723"/>
                    </a:cubicBezTo>
                    <a:cubicBezTo>
                      <a:pt x="213145" y="481311"/>
                      <a:pt x="249088" y="414097"/>
                      <a:pt x="271732" y="411940"/>
                    </a:cubicBezTo>
                    <a:cubicBezTo>
                      <a:pt x="294376" y="409783"/>
                      <a:pt x="315583" y="406548"/>
                      <a:pt x="334274" y="409783"/>
                    </a:cubicBezTo>
                    <a:cubicBezTo>
                      <a:pt x="352965" y="413018"/>
                      <a:pt x="360872" y="427395"/>
                      <a:pt x="383876" y="431349"/>
                    </a:cubicBezTo>
                    <a:cubicBezTo>
                      <a:pt x="406880" y="435303"/>
                      <a:pt x="455043" y="447164"/>
                      <a:pt x="472296" y="433506"/>
                    </a:cubicBezTo>
                    <a:cubicBezTo>
                      <a:pt x="489549" y="419848"/>
                      <a:pt x="482361" y="347241"/>
                      <a:pt x="487393" y="349398"/>
                    </a:cubicBezTo>
                    <a:cubicBezTo>
                      <a:pt x="492425" y="351554"/>
                      <a:pt x="490987" y="431349"/>
                      <a:pt x="502489" y="446445"/>
                    </a:cubicBezTo>
                    <a:cubicBezTo>
                      <a:pt x="513991" y="461541"/>
                      <a:pt x="539151" y="444289"/>
                      <a:pt x="556404" y="439976"/>
                    </a:cubicBezTo>
                    <a:cubicBezTo>
                      <a:pt x="573657" y="435663"/>
                      <a:pt x="590910" y="422004"/>
                      <a:pt x="606006" y="420566"/>
                    </a:cubicBezTo>
                    <a:cubicBezTo>
                      <a:pt x="621102" y="419128"/>
                      <a:pt x="632244" y="434225"/>
                      <a:pt x="646981" y="431349"/>
                    </a:cubicBezTo>
                    <a:cubicBezTo>
                      <a:pt x="661718" y="428474"/>
                      <a:pt x="682925" y="475200"/>
                      <a:pt x="694427" y="403313"/>
                    </a:cubicBezTo>
                    <a:cubicBezTo>
                      <a:pt x="705929" y="331426"/>
                      <a:pt x="710242" y="-3566"/>
                      <a:pt x="715993" y="28"/>
                    </a:cubicBezTo>
                    <a:cubicBezTo>
                      <a:pt x="721744" y="3622"/>
                      <a:pt x="719587" y="354789"/>
                      <a:pt x="728932" y="424879"/>
                    </a:cubicBezTo>
                    <a:cubicBezTo>
                      <a:pt x="738277" y="494969"/>
                      <a:pt x="763078" y="435662"/>
                      <a:pt x="772064" y="420566"/>
                    </a:cubicBezTo>
                    <a:cubicBezTo>
                      <a:pt x="781050" y="405470"/>
                      <a:pt x="777815" y="331427"/>
                      <a:pt x="782847" y="334302"/>
                    </a:cubicBezTo>
                    <a:cubicBezTo>
                      <a:pt x="787879" y="337177"/>
                      <a:pt x="791474" y="418050"/>
                      <a:pt x="802257" y="437819"/>
                    </a:cubicBezTo>
                    <a:cubicBezTo>
                      <a:pt x="813040" y="457588"/>
                      <a:pt x="830652" y="455072"/>
                      <a:pt x="847545" y="452915"/>
                    </a:cubicBezTo>
                    <a:cubicBezTo>
                      <a:pt x="864438" y="450758"/>
                      <a:pt x="889240" y="425238"/>
                      <a:pt x="903617" y="424879"/>
                    </a:cubicBezTo>
                    <a:cubicBezTo>
                      <a:pt x="917994" y="424520"/>
                      <a:pt x="920511" y="450400"/>
                      <a:pt x="933810" y="450759"/>
                    </a:cubicBezTo>
                    <a:cubicBezTo>
                      <a:pt x="947109" y="451118"/>
                      <a:pt x="965439" y="428833"/>
                      <a:pt x="983411" y="427036"/>
                    </a:cubicBezTo>
                    <a:cubicBezTo>
                      <a:pt x="1001383" y="425239"/>
                      <a:pt x="1029419" y="469090"/>
                      <a:pt x="1041640" y="439976"/>
                    </a:cubicBezTo>
                    <a:cubicBezTo>
                      <a:pt x="1053861" y="410862"/>
                      <a:pt x="1050985" y="253070"/>
                      <a:pt x="1056736" y="252351"/>
                    </a:cubicBezTo>
                    <a:cubicBezTo>
                      <a:pt x="1062487" y="251632"/>
                      <a:pt x="1063924" y="407267"/>
                      <a:pt x="1076145" y="435662"/>
                    </a:cubicBezTo>
                    <a:cubicBezTo>
                      <a:pt x="1088366" y="464057"/>
                      <a:pt x="1111010" y="422363"/>
                      <a:pt x="1130060" y="422723"/>
                    </a:cubicBezTo>
                    <a:cubicBezTo>
                      <a:pt x="1149110" y="423082"/>
                      <a:pt x="1176787" y="436022"/>
                      <a:pt x="1190445" y="437819"/>
                    </a:cubicBezTo>
                    <a:cubicBezTo>
                      <a:pt x="1204103" y="439616"/>
                      <a:pt x="1208057" y="436561"/>
                      <a:pt x="1212011" y="433506"/>
                    </a:cubicBezTo>
                  </a:path>
                </a:pathLst>
              </a:custGeom>
              <a:noFill/>
              <a:ln w="38100" cap="flat">
                <a:solidFill>
                  <a:schemeClr val="accent1"/>
                </a:solidFill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F609AB-E959-69AD-929F-8B0138B474BC}"/>
              </a:ext>
            </a:extLst>
          </p:cNvPr>
          <p:cNvGrpSpPr/>
          <p:nvPr/>
        </p:nvGrpSpPr>
        <p:grpSpPr>
          <a:xfrm>
            <a:off x="2506429" y="5169813"/>
            <a:ext cx="2711910" cy="1473256"/>
            <a:chOff x="6874995" y="3816612"/>
            <a:chExt cx="2711910" cy="147325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4F69F2-50D3-A709-786D-5F2E47D14F24}"/>
                </a:ext>
              </a:extLst>
            </p:cNvPr>
            <p:cNvSpPr txBox="1"/>
            <p:nvPr/>
          </p:nvSpPr>
          <p:spPr>
            <a:xfrm>
              <a:off x="6940757" y="4581982"/>
              <a:ext cx="26461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NL"/>
              </a:defPPr>
              <a:lvl1pPr algn="ctr">
                <a:defRPr sz="2000" b="1">
                  <a:solidFill>
                    <a:schemeClr val="accent3"/>
                  </a:solidFill>
                </a:defRPr>
              </a:lvl1pPr>
            </a:lstStyle>
            <a:p>
              <a:r>
                <a:rPr lang="en-GB" dirty="0">
                  <a:solidFill>
                    <a:schemeClr val="bg1"/>
                  </a:solidFill>
                </a:rPr>
                <a:t>very </a:t>
              </a:r>
              <a:r>
                <a:rPr lang="en-GB" dirty="0" err="1">
                  <a:solidFill>
                    <a:schemeClr val="bg1"/>
                  </a:solidFill>
                </a:rPr>
                <a:t>very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 err="1">
                  <a:solidFill>
                    <a:schemeClr val="bg1"/>
                  </a:solidFill>
                </a:rPr>
                <a:t>underconstrained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3F280B26-A54A-DDE8-FF2B-64717002C051}"/>
                </a:ext>
              </a:extLst>
            </p:cNvPr>
            <p:cNvSpPr/>
            <p:nvPr/>
          </p:nvSpPr>
          <p:spPr>
            <a:xfrm rot="5400000" flipV="1">
              <a:off x="6816990" y="3874617"/>
              <a:ext cx="1048927" cy="932918"/>
            </a:xfrm>
            <a:prstGeom prst="arc">
              <a:avLst>
                <a:gd name="adj1" fmla="val 16200000"/>
                <a:gd name="adj2" fmla="val 141714"/>
              </a:avLst>
            </a:prstGeom>
            <a:ln w="76200">
              <a:solidFill>
                <a:schemeClr val="bg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9177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E6AF0-08D4-4F9B-7B7D-AB34580E3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r of blue rabbits on a white surface&#10;&#10;Description automatically generated">
            <a:extLst>
              <a:ext uri="{FF2B5EF4-FFF2-40B4-BE49-F238E27FC236}">
                <a16:creationId xmlns:a16="http://schemas.microsoft.com/office/drawing/2014/main" id="{00D9B8D4-D411-EEF9-6782-ABF814A1C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90" y="-1"/>
            <a:ext cx="12192000" cy="6857999"/>
          </a:xfrm>
          <a:prstGeom prst="roundRect">
            <a:avLst>
              <a:gd name="adj" fmla="val 5550"/>
            </a:avLst>
          </a:prstGeom>
        </p:spPr>
      </p:pic>
      <p:pic>
        <p:nvPicPr>
          <p:cNvPr id="5" name="Picture 4" descr="A pair of blue and purple rabbits on a white platform&#10;&#10;Description automatically generated">
            <a:extLst>
              <a:ext uri="{FF2B5EF4-FFF2-40B4-BE49-F238E27FC236}">
                <a16:creationId xmlns:a16="http://schemas.microsoft.com/office/drawing/2014/main" id="{76D480F1-82DE-73C4-FBFF-290B66FA6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90" y="0"/>
            <a:ext cx="12192000" cy="6857999"/>
          </a:xfrm>
          <a:prstGeom prst="roundRect">
            <a:avLst>
              <a:gd name="adj" fmla="val 5550"/>
            </a:avLst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5FCC35C9-2D2A-13AC-F2D6-60DE62F7F92C}"/>
              </a:ext>
            </a:extLst>
          </p:cNvPr>
          <p:cNvSpPr/>
          <p:nvPr/>
        </p:nvSpPr>
        <p:spPr>
          <a:xfrm>
            <a:off x="-605696" y="0"/>
            <a:ext cx="6911605" cy="6858000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12577-47DA-BC61-F2DF-75AB7AB51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39A63-0201-9A6D-1EA0-95149D1B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40</a:t>
            </a:fld>
            <a:endParaRPr lang="en-NL"/>
          </a:p>
        </p:txBody>
      </p:sp>
      <p:pic>
        <p:nvPicPr>
          <p:cNvPr id="10" name="Graphic 17">
            <a:extLst>
              <a:ext uri="{FF2B5EF4-FFF2-40B4-BE49-F238E27FC236}">
                <a16:creationId xmlns:a16="http://schemas.microsoft.com/office/drawing/2014/main" id="{E6F16A03-2BED-3225-C542-3884CC33F9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62D829D-AEEE-254A-CC99-D7957A43691D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BF15680F-77FD-0130-FFF5-1E32D157C19A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CC8A7D61-00C5-E0E8-C5A8-221994B01322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61AFB8D-B964-4DB0-836E-B8C007EA3B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C8053102-967E-F53F-B5E0-E1A67588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Recap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C493B0-9963-D582-B202-C62E9692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53" y="1560443"/>
            <a:ext cx="11360494" cy="4616520"/>
          </a:xfrm>
        </p:spPr>
        <p:txBody>
          <a:bodyPr/>
          <a:lstStyle/>
          <a:p>
            <a:r>
              <a:rPr lang="en-NL" b="1" dirty="0">
                <a:solidFill>
                  <a:schemeClr val="accent5"/>
                </a:solidFill>
              </a:rPr>
              <a:t>Controllable</a:t>
            </a:r>
            <a:r>
              <a:rPr lang="en-NL" dirty="0"/>
              <a:t> spectral uplifting</a:t>
            </a:r>
            <a:br>
              <a:rPr lang="en-NL" dirty="0"/>
            </a:br>
            <a:r>
              <a:rPr lang="en-NL" dirty="0"/>
              <a:t>supporting many constraints</a:t>
            </a:r>
          </a:p>
          <a:p>
            <a:r>
              <a:rPr lang="en-GB" dirty="0"/>
              <a:t>Controllable</a:t>
            </a:r>
            <a:r>
              <a:rPr lang="en-NL" dirty="0"/>
              <a:t> </a:t>
            </a:r>
            <a:r>
              <a:rPr lang="en-GB" dirty="0"/>
              <a:t>spectral behavior</a:t>
            </a:r>
            <a:br>
              <a:rPr lang="en-GB" dirty="0"/>
            </a:br>
            <a:r>
              <a:rPr lang="en-GB" dirty="0"/>
              <a:t>under </a:t>
            </a:r>
            <a:r>
              <a:rPr lang="en-GB" b="1" dirty="0">
                <a:solidFill>
                  <a:schemeClr val="accent5"/>
                </a:solidFill>
              </a:rPr>
              <a:t>indirect light</a:t>
            </a:r>
          </a:p>
          <a:p>
            <a:r>
              <a:rPr lang="en-GB" dirty="0"/>
              <a:t>Practical details…</a:t>
            </a:r>
          </a:p>
          <a:p>
            <a:pPr lvl="1"/>
            <a:r>
              <a:rPr lang="en-GB" dirty="0"/>
              <a:t>Texture baking</a:t>
            </a:r>
          </a:p>
          <a:p>
            <a:pPr lvl="1"/>
            <a:r>
              <a:rPr lang="en-GB" dirty="0"/>
              <a:t>Nested constraints</a:t>
            </a:r>
          </a:p>
          <a:p>
            <a:pPr lvl="1"/>
            <a:r>
              <a:rPr lang="en-GB" dirty="0"/>
              <a:t>Per-object uplifting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52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5C8A5-6A11-4049-B911-8C76B7B4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blue and purple rabbits on a white platform&#10;&#10;Description automatically generated">
            <a:extLst>
              <a:ext uri="{FF2B5EF4-FFF2-40B4-BE49-F238E27FC236}">
                <a16:creationId xmlns:a16="http://schemas.microsoft.com/office/drawing/2014/main" id="{CF962149-599C-BDBD-BB7D-C235F262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126" y="0"/>
            <a:ext cx="12192000" cy="6857999"/>
          </a:xfrm>
          <a:prstGeom prst="roundRect">
            <a:avLst>
              <a:gd name="adj" fmla="val 5550"/>
            </a:avLst>
          </a:prstGeom>
        </p:spPr>
      </p:pic>
      <p:pic>
        <p:nvPicPr>
          <p:cNvPr id="36" name="Picture 35" descr="Blur a blurry image of a couple of blue objects&#10;&#10;Description automatically generated">
            <a:extLst>
              <a:ext uri="{FF2B5EF4-FFF2-40B4-BE49-F238E27FC236}">
                <a16:creationId xmlns:a16="http://schemas.microsoft.com/office/drawing/2014/main" id="{08193281-353D-1516-FF82-E392933D3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126" y="0"/>
            <a:ext cx="12192000" cy="6858000"/>
          </a:xfrm>
          <a:prstGeom prst="rect">
            <a:avLst/>
          </a:prstGeom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AD7C2317-633A-12E1-D4CB-7C0B77A935B3}"/>
              </a:ext>
            </a:extLst>
          </p:cNvPr>
          <p:cNvSpPr/>
          <p:nvPr/>
        </p:nvSpPr>
        <p:spPr>
          <a:xfrm>
            <a:off x="0" y="-1"/>
            <a:ext cx="7681817" cy="6858000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E2ED9423-7F98-D1B0-8761-EF2F410669EB}"/>
              </a:ext>
            </a:extLst>
          </p:cNvPr>
          <p:cNvSpPr txBox="1">
            <a:spLocks/>
          </p:cNvSpPr>
          <p:nvPr/>
        </p:nvSpPr>
        <p:spPr>
          <a:xfrm>
            <a:off x="8520017" y="963387"/>
            <a:ext cx="2502670" cy="630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Code &amp; Paper</a:t>
            </a:r>
          </a:p>
        </p:txBody>
      </p:sp>
      <p:sp>
        <p:nvSpPr>
          <p:cNvPr id="45" name="Title 6">
            <a:extLst>
              <a:ext uri="{FF2B5EF4-FFF2-40B4-BE49-F238E27FC236}">
                <a16:creationId xmlns:a16="http://schemas.microsoft.com/office/drawing/2014/main" id="{92AB3ADD-37EE-098F-6098-AC3D095123D4}"/>
              </a:ext>
            </a:extLst>
          </p:cNvPr>
          <p:cNvSpPr txBox="1">
            <a:spLocks/>
          </p:cNvSpPr>
          <p:nvPr/>
        </p:nvSpPr>
        <p:spPr>
          <a:xfrm>
            <a:off x="838200" y="686465"/>
            <a:ext cx="6675408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3400" dirty="0"/>
              <a:t>Controlled Spectral Uplifting</a:t>
            </a:r>
            <a:br>
              <a:rPr lang="en-NL" sz="3400" dirty="0"/>
            </a:br>
            <a:r>
              <a:rPr lang="en-NL" sz="3400" dirty="0"/>
              <a:t>for Indirect-Light-Metamerism</a:t>
            </a:r>
            <a:endParaRPr lang="en-US" sz="3400" b="0" dirty="0">
              <a:solidFill>
                <a:schemeClr val="accent1"/>
              </a:solidFill>
            </a:endParaRP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47394F26-09B7-E920-B6AF-D1BD079D6C50}"/>
              </a:ext>
            </a:extLst>
          </p:cNvPr>
          <p:cNvSpPr txBox="1">
            <a:spLocks/>
          </p:cNvSpPr>
          <p:nvPr/>
        </p:nvSpPr>
        <p:spPr>
          <a:xfrm>
            <a:off x="838200" y="3539202"/>
            <a:ext cx="6675408" cy="630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/>
              <a:t>Mark van de Ruit and Elmar Eisemann</a:t>
            </a:r>
            <a:endParaRPr lang="en-US" dirty="0"/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56D622B1-1FF9-F0CC-6AAB-984A97312F8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4197919"/>
            <a:ext cx="6675408" cy="630110"/>
          </a:xfrm>
        </p:spPr>
        <p:txBody>
          <a:bodyPr/>
          <a:lstStyle/>
          <a:p>
            <a:r>
              <a:rPr lang="en-NL" dirty="0"/>
              <a:t>Delft University of Technology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D09E9E-67A4-65BB-B53B-EE4AC91EC9ED}"/>
              </a:ext>
            </a:extLst>
          </p:cNvPr>
          <p:cNvGrpSpPr/>
          <p:nvPr/>
        </p:nvGrpSpPr>
        <p:grpSpPr>
          <a:xfrm>
            <a:off x="838200" y="5655541"/>
            <a:ext cx="2723752" cy="736398"/>
            <a:chOff x="838200" y="5922324"/>
            <a:chExt cx="2723752" cy="736398"/>
          </a:xfrm>
        </p:grpSpPr>
        <p:pic>
          <p:nvPicPr>
            <p:cNvPr id="4" name="Graphic 17">
              <a:extLst>
                <a:ext uri="{FF2B5EF4-FFF2-40B4-BE49-F238E27FC236}">
                  <a16:creationId xmlns:a16="http://schemas.microsoft.com/office/drawing/2014/main" id="{BA9DE6C0-266C-AB0D-0D1B-C264D15C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3168" b="13168"/>
            <a:stretch/>
          </p:blipFill>
          <p:spPr>
            <a:xfrm>
              <a:off x="1939126" y="5922324"/>
              <a:ext cx="1622826" cy="736398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3DE53E2-EB40-94AC-6F04-91B3E7EAA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8200" y="5922324"/>
              <a:ext cx="1004451" cy="71038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A2146A-27FC-5F9B-0626-9867964AB6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9921" y="5653127"/>
            <a:ext cx="2266898" cy="7128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222892-6189-5D32-351B-797890229F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743" y="3842367"/>
            <a:ext cx="1964332" cy="1971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4CA3D8-6033-5F18-C25B-63A4153F4A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1383" y="1564365"/>
            <a:ext cx="1964332" cy="19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48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6D5C8A5-6A11-4049-B911-8C76B7B4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blue and purple rabbits on a white platform&#10;&#10;Description automatically generated">
            <a:extLst>
              <a:ext uri="{FF2B5EF4-FFF2-40B4-BE49-F238E27FC236}">
                <a16:creationId xmlns:a16="http://schemas.microsoft.com/office/drawing/2014/main" id="{CF962149-599C-BDBD-BB7D-C235F262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126" y="0"/>
            <a:ext cx="12192000" cy="6857999"/>
          </a:xfrm>
          <a:prstGeom prst="roundRect">
            <a:avLst>
              <a:gd name="adj" fmla="val 5550"/>
            </a:avLst>
          </a:prstGeom>
        </p:spPr>
      </p:pic>
      <p:pic>
        <p:nvPicPr>
          <p:cNvPr id="36" name="Picture 35" descr="Blur a blurry image of a couple of blue objects&#10;&#10;Description automatically generated">
            <a:extLst>
              <a:ext uri="{FF2B5EF4-FFF2-40B4-BE49-F238E27FC236}">
                <a16:creationId xmlns:a16="http://schemas.microsoft.com/office/drawing/2014/main" id="{08193281-353D-1516-FF82-E392933D3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126" y="0"/>
            <a:ext cx="12192000" cy="6858000"/>
          </a:xfrm>
          <a:prstGeom prst="rect">
            <a:avLst/>
          </a:prstGeom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AD7C2317-633A-12E1-D4CB-7C0B77A935B3}"/>
              </a:ext>
            </a:extLst>
          </p:cNvPr>
          <p:cNvSpPr/>
          <p:nvPr/>
        </p:nvSpPr>
        <p:spPr>
          <a:xfrm>
            <a:off x="0" y="-1"/>
            <a:ext cx="7681817" cy="6858000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E2ED9423-7F98-D1B0-8761-EF2F410669EB}"/>
              </a:ext>
            </a:extLst>
          </p:cNvPr>
          <p:cNvSpPr txBox="1">
            <a:spLocks/>
          </p:cNvSpPr>
          <p:nvPr/>
        </p:nvSpPr>
        <p:spPr>
          <a:xfrm>
            <a:off x="8520017" y="2042887"/>
            <a:ext cx="2502670" cy="630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accent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Paper &amp; Code</a:t>
            </a:r>
          </a:p>
        </p:txBody>
      </p:sp>
      <p:sp>
        <p:nvSpPr>
          <p:cNvPr id="45" name="Title 6">
            <a:extLst>
              <a:ext uri="{FF2B5EF4-FFF2-40B4-BE49-F238E27FC236}">
                <a16:creationId xmlns:a16="http://schemas.microsoft.com/office/drawing/2014/main" id="{92AB3ADD-37EE-098F-6098-AC3D095123D4}"/>
              </a:ext>
            </a:extLst>
          </p:cNvPr>
          <p:cNvSpPr txBox="1">
            <a:spLocks/>
          </p:cNvSpPr>
          <p:nvPr/>
        </p:nvSpPr>
        <p:spPr>
          <a:xfrm>
            <a:off x="838200" y="686465"/>
            <a:ext cx="6675408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3400" dirty="0"/>
              <a:t>Controlled Spectral Uplifting</a:t>
            </a:r>
            <a:br>
              <a:rPr lang="en-NL" sz="3400" dirty="0"/>
            </a:br>
            <a:r>
              <a:rPr lang="en-NL" sz="3400" dirty="0"/>
              <a:t>for Indirect-Light-Metamerism</a:t>
            </a:r>
            <a:endParaRPr lang="en-US" sz="3400" b="0" dirty="0">
              <a:solidFill>
                <a:schemeClr val="accent1"/>
              </a:solidFill>
            </a:endParaRP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47394F26-09B7-E920-B6AF-D1BD079D6C50}"/>
              </a:ext>
            </a:extLst>
          </p:cNvPr>
          <p:cNvSpPr txBox="1">
            <a:spLocks/>
          </p:cNvSpPr>
          <p:nvPr/>
        </p:nvSpPr>
        <p:spPr>
          <a:xfrm>
            <a:off x="838200" y="3539202"/>
            <a:ext cx="6675408" cy="630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2400" b="0" i="0" kern="1200">
                <a:solidFill>
                  <a:schemeClr val="bg1"/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500"/>
              </a:spcAft>
              <a:buClr>
                <a:srgbClr val="00A3DB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>
                    <a:tint val="75000"/>
                  </a:schemeClr>
                </a:solidFill>
                <a:latin typeface="Bierstadt" panose="020B00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/>
              <a:t>Mark van de Ruit and Elmar Eisemann</a:t>
            </a:r>
            <a:endParaRPr lang="en-US" dirty="0"/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56D622B1-1FF9-F0CC-6AAB-984A97312F8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4197919"/>
            <a:ext cx="6675408" cy="630110"/>
          </a:xfrm>
        </p:spPr>
        <p:txBody>
          <a:bodyPr/>
          <a:lstStyle/>
          <a:p>
            <a:r>
              <a:rPr lang="en-NL" dirty="0"/>
              <a:t>Delft University of Technology</a:t>
            </a:r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5E79D0A-5C25-27D0-38E6-4855C591C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743" y="2645388"/>
            <a:ext cx="1964332" cy="19748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D09E9E-67A4-65BB-B53B-EE4AC91EC9ED}"/>
              </a:ext>
            </a:extLst>
          </p:cNvPr>
          <p:cNvGrpSpPr/>
          <p:nvPr/>
        </p:nvGrpSpPr>
        <p:grpSpPr>
          <a:xfrm>
            <a:off x="838200" y="5655541"/>
            <a:ext cx="2723752" cy="736398"/>
            <a:chOff x="838200" y="5922324"/>
            <a:chExt cx="2723752" cy="736398"/>
          </a:xfrm>
        </p:grpSpPr>
        <p:pic>
          <p:nvPicPr>
            <p:cNvPr id="4" name="Graphic 17">
              <a:extLst>
                <a:ext uri="{FF2B5EF4-FFF2-40B4-BE49-F238E27FC236}">
                  <a16:creationId xmlns:a16="http://schemas.microsoft.com/office/drawing/2014/main" id="{BA9DE6C0-266C-AB0D-0D1B-C264D15C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3168" b="13168"/>
            <a:stretch/>
          </p:blipFill>
          <p:spPr>
            <a:xfrm>
              <a:off x="1939126" y="5922324"/>
              <a:ext cx="1622826" cy="736398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3DE53E2-EB40-94AC-6F04-91B3E7EAA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8200" y="5922324"/>
              <a:ext cx="1004451" cy="71038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8A2146A-27FC-5F9B-0626-9867964AB6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9921" y="5653127"/>
            <a:ext cx="2266898" cy="71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15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pening_bunny_fl11_appear_HB">
            <a:hlinkClick r:id="" action="ppaction://media"/>
            <a:extLst>
              <a:ext uri="{FF2B5EF4-FFF2-40B4-BE49-F238E27FC236}">
                <a16:creationId xmlns:a16="http://schemas.microsoft.com/office/drawing/2014/main" id="{45D25DAF-834D-A1F3-FC84-B7848AEBC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6" y="-644"/>
            <a:ext cx="12190413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1EF1E0E-9E53-C0AE-2938-C29CE16CC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6B409CD-8977-3D34-77BF-243007886DF5}"/>
              </a:ext>
            </a:extLst>
          </p:cNvPr>
          <p:cNvSpPr/>
          <p:nvPr/>
        </p:nvSpPr>
        <p:spPr>
          <a:xfrm>
            <a:off x="-8919089" y="0"/>
            <a:ext cx="8503336" cy="6858000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BB5CBE-F062-DF31-E8BB-5AB7DF06CBD1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0BFA9F46-744B-3673-A9A4-49E9339C9D9B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58C12E20-4268-AF7A-FAD4-0AA85A0ED386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C6866C1-A360-3951-5AEE-8BF78BF434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0CA1819-967A-8BFA-2D9C-C9D7A85FB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C6F3F62-8246-E966-EBD9-A881A3BB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5</a:t>
            </a:fld>
            <a:endParaRPr lang="en-NL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0BA1FFF-46EF-8007-7425-9F3C51467A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DF418D-D783-4918-B754-4A401E3A8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07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 advTm="0">
        <p159:morph option="byObject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B0F2D-9315-C01A-BDFC-C6B8E300D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r of blue and purple rabbits on a white platform&#10;&#10;Description automatically generated">
            <a:extLst>
              <a:ext uri="{FF2B5EF4-FFF2-40B4-BE49-F238E27FC236}">
                <a16:creationId xmlns:a16="http://schemas.microsoft.com/office/drawing/2014/main" id="{A1C754CB-2371-0F09-D0F5-ED90D65D1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AEC7FF-D49C-AEEB-23B1-39E8862AB357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C6BC817D-D155-FE76-CFED-42B6037C4AAB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BDA7E96A-5148-9F9D-101C-2CE0268BF43E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5480B05-9193-051C-32AD-1A0003E305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074B50D-124A-0C24-DB81-DDF8AB229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Controlled Spectral Uplifting for Indirect-Light-Metamerism</a:t>
            </a:r>
            <a:endParaRPr lang="en-NL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53FACB8-FFA7-454B-30EF-BC9C9302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6</a:t>
            </a:fld>
            <a:endParaRPr lang="en-NL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78C85BF-3F43-FE2A-770E-24DEC91CBE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3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442EB-FE89-5DF1-1ED8-C584B42D3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r of blue rabbits on a white surface&#10;&#10;Description automatically generated">
            <a:extLst>
              <a:ext uri="{FF2B5EF4-FFF2-40B4-BE49-F238E27FC236}">
                <a16:creationId xmlns:a16="http://schemas.microsoft.com/office/drawing/2014/main" id="{8833C61A-EF75-1F55-7111-C61B9C5B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79F819C-77A0-89E0-5339-7F6021C316DC}"/>
              </a:ext>
            </a:extLst>
          </p:cNvPr>
          <p:cNvGrpSpPr/>
          <p:nvPr/>
        </p:nvGrpSpPr>
        <p:grpSpPr>
          <a:xfrm>
            <a:off x="550196" y="2783044"/>
            <a:ext cx="3563387" cy="598376"/>
            <a:chOff x="550196" y="2783044"/>
            <a:chExt cx="3563387" cy="598376"/>
          </a:xfrm>
          <a:effectLst>
            <a:outerShdw blurRad="304800" dist="50800" dir="5400000" algn="t" rotWithShape="0">
              <a:prstClr val="black"/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32F0059-82A4-D730-DA2D-AED73CAEEF6A}"/>
                </a:ext>
              </a:extLst>
            </p:cNvPr>
            <p:cNvSpPr/>
            <p:nvPr/>
          </p:nvSpPr>
          <p:spPr>
            <a:xfrm>
              <a:off x="1039121" y="2944744"/>
              <a:ext cx="1176068" cy="363456"/>
            </a:xfrm>
            <a:custGeom>
              <a:avLst/>
              <a:gdLst>
                <a:gd name="connsiteX0" fmla="*/ 0 w 1176068"/>
                <a:gd name="connsiteY0" fmla="*/ 51401 h 405342"/>
                <a:gd name="connsiteX1" fmla="*/ 97766 w 1176068"/>
                <a:gd name="connsiteY1" fmla="*/ 54276 h 405342"/>
                <a:gd name="connsiteX2" fmla="*/ 186906 w 1176068"/>
                <a:gd name="connsiteY2" fmla="*/ 8269 h 405342"/>
                <a:gd name="connsiteX3" fmla="*/ 238664 w 1176068"/>
                <a:gd name="connsiteY3" fmla="*/ 19771 h 405342"/>
                <a:gd name="connsiteX4" fmla="*/ 327804 w 1176068"/>
                <a:gd name="connsiteY4" fmla="*/ 5393 h 405342"/>
                <a:gd name="connsiteX5" fmla="*/ 405442 w 1176068"/>
                <a:gd name="connsiteY5" fmla="*/ 126163 h 405342"/>
                <a:gd name="connsiteX6" fmla="*/ 462951 w 1176068"/>
                <a:gd name="connsiteY6" fmla="*/ 175046 h 405342"/>
                <a:gd name="connsiteX7" fmla="*/ 497457 w 1176068"/>
                <a:gd name="connsiteY7" fmla="*/ 238307 h 405342"/>
                <a:gd name="connsiteX8" fmla="*/ 529087 w 1176068"/>
                <a:gd name="connsiteY8" fmla="*/ 330322 h 405342"/>
                <a:gd name="connsiteX9" fmla="*/ 575095 w 1176068"/>
                <a:gd name="connsiteY9" fmla="*/ 370578 h 405342"/>
                <a:gd name="connsiteX10" fmla="*/ 626853 w 1176068"/>
                <a:gd name="connsiteY10" fmla="*/ 405084 h 405342"/>
                <a:gd name="connsiteX11" fmla="*/ 675736 w 1176068"/>
                <a:gd name="connsiteY11" fmla="*/ 384956 h 405342"/>
                <a:gd name="connsiteX12" fmla="*/ 776378 w 1176068"/>
                <a:gd name="connsiteY12" fmla="*/ 359076 h 405342"/>
                <a:gd name="connsiteX13" fmla="*/ 983412 w 1176068"/>
                <a:gd name="connsiteY13" fmla="*/ 344699 h 405342"/>
                <a:gd name="connsiteX14" fmla="*/ 1124310 w 1176068"/>
                <a:gd name="connsiteY14" fmla="*/ 341824 h 405342"/>
                <a:gd name="connsiteX15" fmla="*/ 1176068 w 1176068"/>
                <a:gd name="connsiteY15" fmla="*/ 341824 h 40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76068" h="405342">
                  <a:moveTo>
                    <a:pt x="0" y="51401"/>
                  </a:moveTo>
                  <a:cubicBezTo>
                    <a:pt x="33307" y="56433"/>
                    <a:pt x="66615" y="61465"/>
                    <a:pt x="97766" y="54276"/>
                  </a:cubicBezTo>
                  <a:cubicBezTo>
                    <a:pt x="128917" y="47087"/>
                    <a:pt x="163423" y="14020"/>
                    <a:pt x="186906" y="8269"/>
                  </a:cubicBezTo>
                  <a:cubicBezTo>
                    <a:pt x="210389" y="2518"/>
                    <a:pt x="215181" y="20250"/>
                    <a:pt x="238664" y="19771"/>
                  </a:cubicBezTo>
                  <a:cubicBezTo>
                    <a:pt x="262147" y="19292"/>
                    <a:pt x="300008" y="-12339"/>
                    <a:pt x="327804" y="5393"/>
                  </a:cubicBezTo>
                  <a:cubicBezTo>
                    <a:pt x="355600" y="23125"/>
                    <a:pt x="382918" y="97888"/>
                    <a:pt x="405442" y="126163"/>
                  </a:cubicBezTo>
                  <a:cubicBezTo>
                    <a:pt x="427967" y="154439"/>
                    <a:pt x="447615" y="156355"/>
                    <a:pt x="462951" y="175046"/>
                  </a:cubicBezTo>
                  <a:cubicBezTo>
                    <a:pt x="478287" y="193737"/>
                    <a:pt x="486434" y="212428"/>
                    <a:pt x="497457" y="238307"/>
                  </a:cubicBezTo>
                  <a:cubicBezTo>
                    <a:pt x="508480" y="264186"/>
                    <a:pt x="516147" y="308277"/>
                    <a:pt x="529087" y="330322"/>
                  </a:cubicBezTo>
                  <a:cubicBezTo>
                    <a:pt x="542027" y="352367"/>
                    <a:pt x="558801" y="358118"/>
                    <a:pt x="575095" y="370578"/>
                  </a:cubicBezTo>
                  <a:cubicBezTo>
                    <a:pt x="591389" y="383038"/>
                    <a:pt x="610080" y="402688"/>
                    <a:pt x="626853" y="405084"/>
                  </a:cubicBezTo>
                  <a:cubicBezTo>
                    <a:pt x="643626" y="407480"/>
                    <a:pt x="650815" y="392624"/>
                    <a:pt x="675736" y="384956"/>
                  </a:cubicBezTo>
                  <a:cubicBezTo>
                    <a:pt x="700657" y="377288"/>
                    <a:pt x="725099" y="365785"/>
                    <a:pt x="776378" y="359076"/>
                  </a:cubicBezTo>
                  <a:cubicBezTo>
                    <a:pt x="827657" y="352367"/>
                    <a:pt x="925423" y="347574"/>
                    <a:pt x="983412" y="344699"/>
                  </a:cubicBezTo>
                  <a:cubicBezTo>
                    <a:pt x="1041401" y="341824"/>
                    <a:pt x="1092201" y="342303"/>
                    <a:pt x="1124310" y="341824"/>
                  </a:cubicBezTo>
                  <a:cubicBezTo>
                    <a:pt x="1156419" y="341345"/>
                    <a:pt x="1166243" y="341584"/>
                    <a:pt x="1176068" y="341824"/>
                  </a:cubicBezTo>
                </a:path>
              </a:pathLst>
            </a:cu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242DA7A-5242-7AB8-FBCD-0C4A50E23625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91" y="3381420"/>
              <a:ext cx="1192108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09DBC4-09E1-70A5-081B-6BE8C489FFF1}"/>
                </a:ext>
              </a:extLst>
            </p:cNvPr>
            <p:cNvSpPr txBox="1"/>
            <p:nvPr/>
          </p:nvSpPr>
          <p:spPr>
            <a:xfrm>
              <a:off x="550196" y="2783044"/>
              <a:ext cx="18159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600" b="1" i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</a:rPr>
                <a:t>r(</a:t>
              </a:r>
              <a:r>
                <a:rPr lang="el-GR" sz="1600" b="1" i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</a:rPr>
                <a:t>λ</a:t>
              </a:r>
              <a:r>
                <a:rPr lang="en-NL" sz="1600" b="1" i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</a:rPr>
                <a:t>)</a:t>
              </a:r>
              <a:endPara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3B868F1-5137-DBCF-2B8A-FE20DBF487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7496" y="3200371"/>
              <a:ext cx="1270427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C4B9076-9567-C556-E878-744112FC78A5}"/>
                </a:ext>
              </a:extLst>
            </p:cNvPr>
            <p:cNvSpPr/>
            <p:nvPr/>
          </p:nvSpPr>
          <p:spPr>
            <a:xfrm flipH="1">
              <a:off x="2496712" y="3121598"/>
              <a:ext cx="153739" cy="15373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7CB5F0B-B539-DA91-E422-72BAD49F3F9A}"/>
                </a:ext>
              </a:extLst>
            </p:cNvPr>
            <p:cNvSpPr/>
            <p:nvPr/>
          </p:nvSpPr>
          <p:spPr>
            <a:xfrm flipH="1">
              <a:off x="3897923" y="3092540"/>
              <a:ext cx="215660" cy="215660"/>
            </a:xfrm>
            <a:prstGeom prst="ellipse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B6E651-42A5-F008-1CB1-CD9DD5110E6F}"/>
              </a:ext>
            </a:extLst>
          </p:cNvPr>
          <p:cNvGrpSpPr/>
          <p:nvPr/>
        </p:nvGrpSpPr>
        <p:grpSpPr>
          <a:xfrm>
            <a:off x="7311441" y="3736302"/>
            <a:ext cx="4295322" cy="425495"/>
            <a:chOff x="7311441" y="3736302"/>
            <a:chExt cx="4295322" cy="425495"/>
          </a:xfrm>
          <a:effectLst>
            <a:outerShdw blurRad="266700" dist="50800" dir="5400000" algn="t" rotWithShape="0">
              <a:prstClr val="black"/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85E26FA-A17F-E907-EBFE-CA21A1E9A7CB}"/>
                </a:ext>
              </a:extLst>
            </p:cNvPr>
            <p:cNvSpPr/>
            <p:nvPr/>
          </p:nvSpPr>
          <p:spPr>
            <a:xfrm>
              <a:off x="10429471" y="3736302"/>
              <a:ext cx="1162476" cy="345080"/>
            </a:xfrm>
            <a:custGeom>
              <a:avLst/>
              <a:gdLst>
                <a:gd name="connsiteX0" fmla="*/ 0 w 1176068"/>
                <a:gd name="connsiteY0" fmla="*/ 221417 h 345080"/>
                <a:gd name="connsiteX1" fmla="*/ 86264 w 1176068"/>
                <a:gd name="connsiteY1" fmla="*/ 138028 h 345080"/>
                <a:gd name="connsiteX2" fmla="*/ 126521 w 1176068"/>
                <a:gd name="connsiteY2" fmla="*/ 69017 h 345080"/>
                <a:gd name="connsiteX3" fmla="*/ 181155 w 1176068"/>
                <a:gd name="connsiteY3" fmla="*/ 57515 h 345080"/>
                <a:gd name="connsiteX4" fmla="*/ 241540 w 1176068"/>
                <a:gd name="connsiteY4" fmla="*/ 5 h 345080"/>
                <a:gd name="connsiteX5" fmla="*/ 322053 w 1176068"/>
                <a:gd name="connsiteY5" fmla="*/ 54639 h 345080"/>
                <a:gd name="connsiteX6" fmla="*/ 391064 w 1176068"/>
                <a:gd name="connsiteY6" fmla="*/ 146655 h 345080"/>
                <a:gd name="connsiteX7" fmla="*/ 471577 w 1176068"/>
                <a:gd name="connsiteY7" fmla="*/ 195538 h 345080"/>
                <a:gd name="connsiteX8" fmla="*/ 517585 w 1176068"/>
                <a:gd name="connsiteY8" fmla="*/ 270300 h 345080"/>
                <a:gd name="connsiteX9" fmla="*/ 557842 w 1176068"/>
                <a:gd name="connsiteY9" fmla="*/ 293304 h 345080"/>
                <a:gd name="connsiteX10" fmla="*/ 603849 w 1176068"/>
                <a:gd name="connsiteY10" fmla="*/ 345062 h 345080"/>
                <a:gd name="connsiteX11" fmla="*/ 701615 w 1176068"/>
                <a:gd name="connsiteY11" fmla="*/ 299055 h 345080"/>
                <a:gd name="connsiteX12" fmla="*/ 808008 w 1176068"/>
                <a:gd name="connsiteY12" fmla="*/ 284677 h 345080"/>
                <a:gd name="connsiteX13" fmla="*/ 902898 w 1176068"/>
                <a:gd name="connsiteY13" fmla="*/ 293304 h 345080"/>
                <a:gd name="connsiteX14" fmla="*/ 957532 w 1176068"/>
                <a:gd name="connsiteY14" fmla="*/ 267424 h 345080"/>
                <a:gd name="connsiteX15" fmla="*/ 977660 w 1176068"/>
                <a:gd name="connsiteY15" fmla="*/ 261673 h 345080"/>
                <a:gd name="connsiteX16" fmla="*/ 1046672 w 1176068"/>
                <a:gd name="connsiteY16" fmla="*/ 258798 h 345080"/>
                <a:gd name="connsiteX17" fmla="*/ 1176068 w 1176068"/>
                <a:gd name="connsiteY17" fmla="*/ 258798 h 34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6068" h="345080">
                  <a:moveTo>
                    <a:pt x="0" y="221417"/>
                  </a:moveTo>
                  <a:cubicBezTo>
                    <a:pt x="32588" y="192422"/>
                    <a:pt x="65177" y="163428"/>
                    <a:pt x="86264" y="138028"/>
                  </a:cubicBezTo>
                  <a:cubicBezTo>
                    <a:pt x="107351" y="112628"/>
                    <a:pt x="110706" y="82436"/>
                    <a:pt x="126521" y="69017"/>
                  </a:cubicBezTo>
                  <a:cubicBezTo>
                    <a:pt x="142336" y="55598"/>
                    <a:pt x="161985" y="69017"/>
                    <a:pt x="181155" y="57515"/>
                  </a:cubicBezTo>
                  <a:cubicBezTo>
                    <a:pt x="200325" y="46013"/>
                    <a:pt x="218057" y="484"/>
                    <a:pt x="241540" y="5"/>
                  </a:cubicBezTo>
                  <a:cubicBezTo>
                    <a:pt x="265023" y="-474"/>
                    <a:pt x="297132" y="30197"/>
                    <a:pt x="322053" y="54639"/>
                  </a:cubicBezTo>
                  <a:cubicBezTo>
                    <a:pt x="346974" y="79081"/>
                    <a:pt x="366143" y="123172"/>
                    <a:pt x="391064" y="146655"/>
                  </a:cubicBezTo>
                  <a:cubicBezTo>
                    <a:pt x="415985" y="170138"/>
                    <a:pt x="450490" y="174931"/>
                    <a:pt x="471577" y="195538"/>
                  </a:cubicBezTo>
                  <a:cubicBezTo>
                    <a:pt x="492664" y="216145"/>
                    <a:pt x="503207" y="254006"/>
                    <a:pt x="517585" y="270300"/>
                  </a:cubicBezTo>
                  <a:cubicBezTo>
                    <a:pt x="531963" y="286594"/>
                    <a:pt x="543465" y="280844"/>
                    <a:pt x="557842" y="293304"/>
                  </a:cubicBezTo>
                  <a:cubicBezTo>
                    <a:pt x="572219" y="305764"/>
                    <a:pt x="579887" y="344104"/>
                    <a:pt x="603849" y="345062"/>
                  </a:cubicBezTo>
                  <a:cubicBezTo>
                    <a:pt x="627811" y="346020"/>
                    <a:pt x="667589" y="309119"/>
                    <a:pt x="701615" y="299055"/>
                  </a:cubicBezTo>
                  <a:cubicBezTo>
                    <a:pt x="735642" y="288991"/>
                    <a:pt x="774461" y="285635"/>
                    <a:pt x="808008" y="284677"/>
                  </a:cubicBezTo>
                  <a:cubicBezTo>
                    <a:pt x="841555" y="283719"/>
                    <a:pt x="877977" y="296180"/>
                    <a:pt x="902898" y="293304"/>
                  </a:cubicBezTo>
                  <a:cubicBezTo>
                    <a:pt x="927819" y="290428"/>
                    <a:pt x="945072" y="272696"/>
                    <a:pt x="957532" y="267424"/>
                  </a:cubicBezTo>
                  <a:cubicBezTo>
                    <a:pt x="969992" y="262152"/>
                    <a:pt x="962804" y="263111"/>
                    <a:pt x="977660" y="261673"/>
                  </a:cubicBezTo>
                  <a:cubicBezTo>
                    <a:pt x="992516" y="260235"/>
                    <a:pt x="1013604" y="259277"/>
                    <a:pt x="1046672" y="258798"/>
                  </a:cubicBezTo>
                  <a:cubicBezTo>
                    <a:pt x="1079740" y="258319"/>
                    <a:pt x="1127904" y="258558"/>
                    <a:pt x="1176068" y="258798"/>
                  </a:cubicBezTo>
                </a:path>
              </a:pathLst>
            </a:cu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7BD50D-3947-7CE1-EA43-508FDCACB4B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4655" y="4161797"/>
              <a:ext cx="1192108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6C06C6-5EFE-B3F0-BCE5-17E066340517}"/>
                </a:ext>
              </a:extLst>
            </p:cNvPr>
            <p:cNvSpPr txBox="1"/>
            <p:nvPr/>
          </p:nvSpPr>
          <p:spPr>
            <a:xfrm>
              <a:off x="9912767" y="3804275"/>
              <a:ext cx="618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1600" b="1" i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</a:rPr>
                <a:t>r(</a:t>
              </a:r>
              <a:r>
                <a:rPr lang="el-GR" sz="1600" b="1" i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</a:rPr>
                <a:t>λ</a:t>
              </a:r>
              <a:r>
                <a:rPr lang="en-NL" sz="1600" b="1" i="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/>
                </a:rPr>
                <a:t>)</a:t>
              </a:r>
              <a:endPara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4AEE018-AA68-88F8-E6F3-312CC0684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27101" y="3973553"/>
              <a:ext cx="2255807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B23B085-7AC3-B60F-C1CC-FA0887A896AA}"/>
                </a:ext>
              </a:extLst>
            </p:cNvPr>
            <p:cNvSpPr/>
            <p:nvPr/>
          </p:nvSpPr>
          <p:spPr>
            <a:xfrm flipH="1">
              <a:off x="9759028" y="3896683"/>
              <a:ext cx="153739" cy="15373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081F99C-350D-6B30-7191-F7BDEF73B707}"/>
                </a:ext>
              </a:extLst>
            </p:cNvPr>
            <p:cNvSpPr/>
            <p:nvPr/>
          </p:nvSpPr>
          <p:spPr>
            <a:xfrm flipH="1">
              <a:off x="7311441" y="3865722"/>
              <a:ext cx="215660" cy="215660"/>
            </a:xfrm>
            <a:prstGeom prst="ellipse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Parallelogram 1">
            <a:extLst>
              <a:ext uri="{FF2B5EF4-FFF2-40B4-BE49-F238E27FC236}">
                <a16:creationId xmlns:a16="http://schemas.microsoft.com/office/drawing/2014/main" id="{F9FBADF8-1C02-742C-4685-7553C1BA4A7A}"/>
              </a:ext>
            </a:extLst>
          </p:cNvPr>
          <p:cNvSpPr/>
          <p:nvPr/>
        </p:nvSpPr>
        <p:spPr>
          <a:xfrm>
            <a:off x="-7215598" y="-1"/>
            <a:ext cx="7100972" cy="6858001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E403E2-A638-DBAC-2086-17E41D2BAFF5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BC0D24E8-41D4-CF3E-AF5C-F0D4FB526DA6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AC07D59B-9863-D536-08CC-29032FB3E82E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22B3E08-7F5A-C27E-2980-250A08FB59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E1035FF-F9B5-DEC5-770F-5331530D6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Controlled Spectral Uplifting for Indirect-Light-Metamerism</a:t>
            </a:r>
            <a:endParaRPr lang="en-NL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6A80643-821F-0E3B-D0C5-EA2A5CD5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7</a:t>
            </a:fld>
            <a:endParaRPr lang="en-NL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9EB9F04-E264-F9B1-6D82-E2C00DE5B9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00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ECE6B-B135-EE01-89FB-4D43EF270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ir of blue rabbits on a white surface&#10;&#10;Description automatically generated">
            <a:extLst>
              <a:ext uri="{FF2B5EF4-FFF2-40B4-BE49-F238E27FC236}">
                <a16:creationId xmlns:a16="http://schemas.microsoft.com/office/drawing/2014/main" id="{C0E7326A-14E1-ABB2-C128-510E69E93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7" y="0"/>
            <a:ext cx="12192000" cy="6858000"/>
          </a:xfrm>
          <a:prstGeom prst="rect">
            <a:avLst/>
          </a:prstGeom>
        </p:spPr>
      </p:pic>
      <p:pic>
        <p:nvPicPr>
          <p:cNvPr id="6" name="opening_fold_appear_HB">
            <a:hlinkClick r:id="" action="ppaction://media"/>
            <a:extLst>
              <a:ext uri="{FF2B5EF4-FFF2-40B4-BE49-F238E27FC236}">
                <a16:creationId xmlns:a16="http://schemas.microsoft.com/office/drawing/2014/main" id="{EDEBD718-2CBB-69C3-EB5F-B6F717C3B0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8139"/>
          </a:xfr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A03B5C69-79D1-B7C1-A172-3B3CE12221E0}"/>
              </a:ext>
            </a:extLst>
          </p:cNvPr>
          <p:cNvSpPr/>
          <p:nvPr/>
        </p:nvSpPr>
        <p:spPr>
          <a:xfrm>
            <a:off x="-7163054" y="-1"/>
            <a:ext cx="7100972" cy="6858001"/>
          </a:xfrm>
          <a:prstGeom prst="parallelogram">
            <a:avLst>
              <a:gd name="adj" fmla="val 8522"/>
            </a:avLst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B0ABEB-361E-5BB0-309D-E0AEDF0DB7EB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4DD57337-68FA-7ED6-F6A4-4F19FB26DEE6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3F6A49E5-7946-FFC7-D9AF-760674C1C4AB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F0A21BE-D248-C234-02F1-6B1CDE627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A060FEB-C8F2-3EE1-0B69-2147AE8F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8</a:t>
            </a:fld>
            <a:endParaRPr lang="en-NL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CDCB922-8B44-FE08-E62E-3F1C754994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7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330" advTm="0">
        <p159:morph option="byObject"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7DEF1-3430-A8DA-632E-410251132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ll next to a white wall&#10;&#10;Description automatically generated">
            <a:extLst>
              <a:ext uri="{FF2B5EF4-FFF2-40B4-BE49-F238E27FC236}">
                <a16:creationId xmlns:a16="http://schemas.microsoft.com/office/drawing/2014/main" id="{5DD0843C-1B9C-6268-719E-20FEC6BE7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1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25C1F3-1463-E514-2633-85F9A5F52213}"/>
              </a:ext>
            </a:extLst>
          </p:cNvPr>
          <p:cNvGrpSpPr/>
          <p:nvPr/>
        </p:nvGrpSpPr>
        <p:grpSpPr>
          <a:xfrm>
            <a:off x="10920413" y="152400"/>
            <a:ext cx="1306982" cy="576263"/>
            <a:chOff x="10921104" y="152400"/>
            <a:chExt cx="1306982" cy="57626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1085C27D-1A9E-1441-281D-D72B1CDB816D}"/>
                </a:ext>
              </a:extLst>
            </p:cNvPr>
            <p:cNvSpPr/>
            <p:nvPr userDrawn="1"/>
          </p:nvSpPr>
          <p:spPr>
            <a:xfrm>
              <a:off x="10921104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0979C7E2-D339-7DF8-5060-626CF7802FDA}"/>
                </a:ext>
              </a:extLst>
            </p:cNvPr>
            <p:cNvSpPr/>
            <p:nvPr userDrawn="1"/>
          </p:nvSpPr>
          <p:spPr>
            <a:xfrm>
              <a:off x="10957190" y="152400"/>
              <a:ext cx="1270896" cy="576263"/>
            </a:xfrm>
            <a:custGeom>
              <a:avLst/>
              <a:gdLst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0 w 1270896"/>
                <a:gd name="connsiteY3" fmla="*/ 576263 h 576263"/>
                <a:gd name="connsiteX4" fmla="*/ 0 w 1270896"/>
                <a:gd name="connsiteY4" fmla="*/ 0 h 576263"/>
                <a:gd name="connsiteX0" fmla="*/ 0 w 1270896"/>
                <a:gd name="connsiteY0" fmla="*/ 0 h 576263"/>
                <a:gd name="connsiteX1" fmla="*/ 1270896 w 1270896"/>
                <a:gd name="connsiteY1" fmla="*/ 0 h 576263"/>
                <a:gd name="connsiteX2" fmla="*/ 1270896 w 1270896"/>
                <a:gd name="connsiteY2" fmla="*/ 576263 h 576263"/>
                <a:gd name="connsiteX3" fmla="*/ 130175 w 1270896"/>
                <a:gd name="connsiteY3" fmla="*/ 576263 h 576263"/>
                <a:gd name="connsiteX4" fmla="*/ 0 w 1270896"/>
                <a:gd name="connsiteY4" fmla="*/ 0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96" h="576263">
                  <a:moveTo>
                    <a:pt x="0" y="0"/>
                  </a:moveTo>
                  <a:lnTo>
                    <a:pt x="1270896" y="0"/>
                  </a:lnTo>
                  <a:lnTo>
                    <a:pt x="1270896" y="576263"/>
                  </a:lnTo>
                  <a:lnTo>
                    <a:pt x="130175" y="576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b="1" dirty="0">
                <a:solidFill>
                  <a:schemeClr val="bg1"/>
                </a:solidFill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C64D3DF-FDE6-8B7B-3F6B-194AB5F594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202319" y="266920"/>
              <a:ext cx="534793" cy="377999"/>
            </a:xfrm>
            <a:prstGeom prst="rect">
              <a:avLst/>
            </a:prstGeom>
          </p:spPr>
        </p:pic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69BDF85-9830-D781-0C41-43C48C99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10BD9-B136-9348-8A0E-4736B9919661}" type="slidenum">
              <a:rPr lang="en-NL" smtClean="0"/>
              <a:pPr/>
              <a:t>9</a:t>
            </a:fld>
            <a:endParaRPr lang="en-NL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5E3658B-C334-EA31-7FDB-8D608A1F71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168" b="13168"/>
          <a:stretch/>
        </p:blipFill>
        <p:spPr>
          <a:xfrm>
            <a:off x="11117451" y="6369259"/>
            <a:ext cx="930195" cy="42209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DB1D8C-AED2-D4F5-34D2-E0E037E8D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F5C405-3E2B-02CE-C05E-E26088B3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2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CGV">
  <a:themeElements>
    <a:clrScheme name="TU Delft">
      <a:dk1>
        <a:srgbClr val="000000"/>
      </a:dk1>
      <a:lt1>
        <a:srgbClr val="FFFFFF"/>
      </a:lt1>
      <a:dk2>
        <a:srgbClr val="002A51"/>
      </a:dk2>
      <a:lt2>
        <a:srgbClr val="E7E6E6"/>
      </a:lt2>
      <a:accent1>
        <a:srgbClr val="00A6D6"/>
      </a:accent1>
      <a:accent2>
        <a:srgbClr val="0065A1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GV Dark">
  <a:themeElements>
    <a:clrScheme name="TU Delft">
      <a:dk1>
        <a:srgbClr val="000000"/>
      </a:dk1>
      <a:lt1>
        <a:srgbClr val="FFFFFF"/>
      </a:lt1>
      <a:dk2>
        <a:srgbClr val="002A51"/>
      </a:dk2>
      <a:lt2>
        <a:srgbClr val="E7E6E6"/>
      </a:lt2>
      <a:accent1>
        <a:srgbClr val="00A6D6"/>
      </a:accent1>
      <a:accent2>
        <a:srgbClr val="0065A1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GV No Corner">
  <a:themeElements>
    <a:clrScheme name="TU Delft">
      <a:dk1>
        <a:srgbClr val="000000"/>
      </a:dk1>
      <a:lt1>
        <a:srgbClr val="FFFFFF"/>
      </a:lt1>
      <a:dk2>
        <a:srgbClr val="002A51"/>
      </a:dk2>
      <a:lt2>
        <a:srgbClr val="E7E6E6"/>
      </a:lt2>
      <a:accent1>
        <a:srgbClr val="00A6D6"/>
      </a:accent1>
      <a:accent2>
        <a:srgbClr val="017188"/>
      </a:accent2>
      <a:accent3>
        <a:srgbClr val="EB7246"/>
      </a:accent3>
      <a:accent4>
        <a:srgbClr val="00A390"/>
      </a:accent4>
      <a:accent5>
        <a:srgbClr val="F1BE3E"/>
      </a:accent5>
      <a:accent6>
        <a:srgbClr val="C3312F"/>
      </a:accent6>
      <a:hlink>
        <a:srgbClr val="0000FF"/>
      </a:hlink>
      <a:folHlink>
        <a:srgbClr val="FF00F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5fb9d5-736d-43a6-af3f-b0264674ca22">
      <Terms xmlns="http://schemas.microsoft.com/office/infopath/2007/PartnerControls"/>
    </lcf76f155ced4ddcb4097134ff3c332f>
    <TaxCatchAll xmlns="24148528-b7db-46fe-94e2-9a70d491f98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79C4D6D8AB434F927868C4CDC99D1B" ma:contentTypeVersion="12" ma:contentTypeDescription="Een nieuw document maken." ma:contentTypeScope="" ma:versionID="3160636c2c7107d4a6438bd2dd47b3c2">
  <xsd:schema xmlns:xsd="http://www.w3.org/2001/XMLSchema" xmlns:xs="http://www.w3.org/2001/XMLSchema" xmlns:p="http://schemas.microsoft.com/office/2006/metadata/properties" xmlns:ns2="625fb9d5-736d-43a6-af3f-b0264674ca22" xmlns:ns3="24148528-b7db-46fe-94e2-9a70d491f98d" targetNamespace="http://schemas.microsoft.com/office/2006/metadata/properties" ma:root="true" ma:fieldsID="7a9cb1044794e866884a47805873a635" ns2:_="" ns3:_="">
    <xsd:import namespace="625fb9d5-736d-43a6-af3f-b0264674ca22"/>
    <xsd:import namespace="24148528-b7db-46fe-94e2-9a70d491f9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fb9d5-736d-43a6-af3f-b0264674ca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d2f2e1c-c095-4710-afda-8e7acdb03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48528-b7db-46fe-94e2-9a70d491f98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8e7e822-f7f8-43d8-b309-1362fd0590e6}" ma:internalName="TaxCatchAll" ma:showField="CatchAllData" ma:web="24148528-b7db-46fe-94e2-9a70d491f9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0A376F-BE44-452E-B6B4-D2F9FA84896B}">
  <ds:schemaRefs>
    <ds:schemaRef ds:uri="625fb9d5-736d-43a6-af3f-b0264674ca22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24148528-b7db-46fe-94e2-9a70d491f98d"/>
    <ds:schemaRef ds:uri="http://purl.org/dc/terms/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FF683D0-75BE-4A57-B2F5-BA7AAC5CA3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BD22E4-E5B9-4F41-839D-1A9E4B46A7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5fb9d5-736d-43a6-af3f-b0264674ca22"/>
    <ds:schemaRef ds:uri="24148528-b7db-46fe-94e2-9a70d491f9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7463</TotalTime>
  <Words>742</Words>
  <Application>Microsoft Office PowerPoint</Application>
  <PresentationFormat>Widescreen</PresentationFormat>
  <Paragraphs>303</Paragraphs>
  <Slides>42</Slides>
  <Notes>4</Notes>
  <HiddenSlides>1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Bierstadt</vt:lpstr>
      <vt:lpstr>Cambria Math</vt:lpstr>
      <vt:lpstr>CGV</vt:lpstr>
      <vt:lpstr>CGV Dark</vt:lpstr>
      <vt:lpstr>CGV No Corner</vt:lpstr>
      <vt:lpstr>Custom Design</vt:lpstr>
      <vt:lpstr>Controlled Spectral Uplifting for Indirect-Light-Metamerism</vt:lpstr>
      <vt:lpstr>PowerPoint Presentation</vt:lpstr>
      <vt:lpstr>Color system</vt:lpstr>
      <vt:lpstr>Color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Controllable uplifting</vt:lpstr>
      <vt:lpstr>Controllable uplifting</vt:lpstr>
      <vt:lpstr>PowerPoint Presentation</vt:lpstr>
      <vt:lpstr>PowerPoint Presentation</vt:lpstr>
      <vt:lpstr>PowerPoint Presentation</vt:lpstr>
      <vt:lpstr>PowerPoint Presentation</vt:lpstr>
      <vt:lpstr>Controllable uplifting</vt:lpstr>
      <vt:lpstr>PowerPoint Presentation</vt:lpstr>
      <vt:lpstr>PowerPoint Presentation</vt:lpstr>
      <vt:lpstr>PowerPoint Presentation</vt:lpstr>
      <vt:lpstr>Reflectance recovery</vt:lpstr>
      <vt:lpstr>Reflectance recovery</vt:lpstr>
      <vt:lpstr>Path expression</vt:lpstr>
      <vt:lpstr>Path expression</vt:lpstr>
      <vt:lpstr>Path expression</vt:lpstr>
      <vt:lpstr>Path expression</vt:lpstr>
      <vt:lpstr>Path expression</vt:lpstr>
      <vt:lpstr>Path expression</vt:lpstr>
      <vt:lpstr>Path measure</vt:lpstr>
      <vt:lpstr>Path measure</vt:lpstr>
      <vt:lpstr>Indirect color system</vt:lpstr>
      <vt:lpstr>Indirect color system</vt:lpstr>
      <vt:lpstr>PowerPoint Presentation</vt:lpstr>
      <vt:lpstr>Results</vt:lpstr>
      <vt:lpstr>Results</vt:lpstr>
      <vt:lpstr>Results</vt:lpstr>
      <vt:lpstr>Results</vt:lpstr>
      <vt:lpstr>Recap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Ruben Wiersma</dc:creator>
  <cp:keywords/>
  <dc:description/>
  <cp:lastModifiedBy>Mark van de Ruit</cp:lastModifiedBy>
  <cp:revision>596</cp:revision>
  <dcterms:created xsi:type="dcterms:W3CDTF">2022-12-14T09:02:58Z</dcterms:created>
  <dcterms:modified xsi:type="dcterms:W3CDTF">2024-12-06T04:59:12Z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0x010100DD79C4D6D8AB434F927868C4CDC99D1B</vt:lpwstr>
  </property>
  <property fmtid="{D5CDD505-2E9C-101B-9397-08002B2CF9AE}" pid="3" name="MediaServiceImageTags">
    <vt:lpwstr/>
  </property>
</Properties>
</file>