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14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6" r:id="rId3"/>
    <p:sldId id="307" r:id="rId4"/>
    <p:sldId id="257" r:id="rId5"/>
    <p:sldId id="258" r:id="rId6"/>
    <p:sldId id="308" r:id="rId7"/>
    <p:sldId id="309" r:id="rId8"/>
    <p:sldId id="310" r:id="rId9"/>
    <p:sldId id="262" r:id="rId10"/>
    <p:sldId id="259" r:id="rId11"/>
    <p:sldId id="266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67" r:id="rId20"/>
    <p:sldId id="323" r:id="rId21"/>
    <p:sldId id="322" r:id="rId22"/>
    <p:sldId id="324" r:id="rId23"/>
    <p:sldId id="287" r:id="rId24"/>
    <p:sldId id="304" r:id="rId25"/>
    <p:sldId id="289" r:id="rId26"/>
    <p:sldId id="312" r:id="rId27"/>
    <p:sldId id="313" r:id="rId28"/>
    <p:sldId id="268" r:id="rId29"/>
    <p:sldId id="270" r:id="rId30"/>
    <p:sldId id="269" r:id="rId31"/>
    <p:sldId id="314" r:id="rId32"/>
    <p:sldId id="272" r:id="rId33"/>
    <p:sldId id="325" r:id="rId34"/>
    <p:sldId id="273" r:id="rId35"/>
    <p:sldId id="315" r:id="rId36"/>
    <p:sldId id="281" r:id="rId37"/>
    <p:sldId id="317" r:id="rId38"/>
    <p:sldId id="318" r:id="rId39"/>
    <p:sldId id="316" r:id="rId40"/>
    <p:sldId id="279" r:id="rId41"/>
    <p:sldId id="280" r:id="rId42"/>
    <p:sldId id="291" r:id="rId43"/>
    <p:sldId id="292" r:id="rId44"/>
    <p:sldId id="320" r:id="rId45"/>
    <p:sldId id="321" r:id="rId46"/>
    <p:sldId id="295" r:id="rId47"/>
    <p:sldId id="305" r:id="rId48"/>
    <p:sldId id="294" r:id="rId49"/>
    <p:sldId id="293" r:id="rId50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53">
          <p15:clr>
            <a:srgbClr val="A4A3A4"/>
          </p15:clr>
        </p15:guide>
        <p15:guide id="2" pos="15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A6D6"/>
    <a:srgbClr val="FFFFFF"/>
    <a:srgbClr val="C103A6"/>
    <a:srgbClr val="9F0389"/>
    <a:srgbClr val="E204C2"/>
    <a:srgbClr val="FB1DDB"/>
    <a:srgbClr val="FF0000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79287" autoAdjust="0"/>
  </p:normalViewPr>
  <p:slideViewPr>
    <p:cSldViewPr>
      <p:cViewPr>
        <p:scale>
          <a:sx n="66" d="100"/>
          <a:sy n="66" d="100"/>
        </p:scale>
        <p:origin x="1362" y="-12"/>
      </p:cViewPr>
      <p:guideLst>
        <p:guide orient="horz" pos="3753"/>
        <p:guide pos="1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-240"/>
    </p:cViewPr>
  </p:sorterViewPr>
  <p:notesViewPr>
    <p:cSldViewPr>
      <p:cViewPr varScale="1">
        <p:scale>
          <a:sx n="78" d="100"/>
          <a:sy n="78" d="100"/>
        </p:scale>
        <p:origin x="-3372" y="-108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 resolution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903426791277258E-2"/>
                  <c:y val="-2.6737436270513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728971962616255E-3"/>
                  <c:y val="-2.5783098833957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018691588784989E-2"/>
                  <c:y val="-1.9602857019921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133956386292833E-2"/>
                  <c:y val="-2.506733789423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903426791277258E-2"/>
                  <c:y val="-1.7109203562669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6728971962616819E-3"/>
                  <c:y val="-2.506733789423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effectLst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Downsample depth buffer</c:v>
                </c:pt>
                <c:pt idx="1">
                  <c:v>Compute root SAT</c:v>
                </c:pt>
                <c:pt idx="2">
                  <c:v>Compute first level SAT</c:v>
                </c:pt>
                <c:pt idx="3">
                  <c:v>Compute second level SATs</c:v>
                </c:pt>
                <c:pt idx="4">
                  <c:v>Evaluate StatVO</c:v>
                </c:pt>
                <c:pt idx="5">
                  <c:v>Total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1.53</c:v>
                </c:pt>
                <c:pt idx="2">
                  <c:v>1.86</c:v>
                </c:pt>
                <c:pt idx="3">
                  <c:v>3.72</c:v>
                </c:pt>
                <c:pt idx="4">
                  <c:v>1.65</c:v>
                </c:pt>
                <c:pt idx="5">
                  <c:v>8.86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-235198720"/>
        <c:axId val="-235213408"/>
        <c:axId val="0"/>
      </c:bar3DChart>
      <c:catAx>
        <c:axId val="-235198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nl-NL"/>
          </a:p>
        </c:txPr>
        <c:crossAx val="-235213408"/>
        <c:crosses val="autoZero"/>
        <c:auto val="1"/>
        <c:lblAlgn val="ctr"/>
        <c:lblOffset val="100"/>
        <c:noMultiLvlLbl val="0"/>
      </c:catAx>
      <c:valAx>
        <c:axId val="-235213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Milliseconds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spPr>
          <a:ln w="9525">
            <a:noFill/>
          </a:ln>
        </c:spPr>
        <c:txPr>
          <a:bodyPr/>
          <a:lstStyle/>
          <a:p>
            <a:pPr>
              <a:defRPr sz="1200" b="0"/>
            </a:pPr>
            <a:endParaRPr lang="nl-NL"/>
          </a:p>
        </c:txPr>
        <c:crossAx val="-235198720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nl-NL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 resolution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903426791277258E-2"/>
                  <c:y val="-2.6737436270513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881619937694704E-3"/>
                  <c:y val="-3.92517533668947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903426791277315E-2"/>
                  <c:y val="-3.2094143969708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305295950155761E-3"/>
                  <c:y val="-5.9416525045585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3457943925233638E-3"/>
                  <c:y val="-6.1802418140355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7881619937694704E-3"/>
                  <c:y val="-3.2094143969708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effectLst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Downsample depth buffer</c:v>
                </c:pt>
                <c:pt idx="1">
                  <c:v>Compute root SAT</c:v>
                </c:pt>
                <c:pt idx="2">
                  <c:v>Compute first level SAT</c:v>
                </c:pt>
                <c:pt idx="3">
                  <c:v>Compute second level SATs</c:v>
                </c:pt>
                <c:pt idx="4">
                  <c:v>Evaluate StatVO</c:v>
                </c:pt>
                <c:pt idx="5">
                  <c:v>Total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1.53</c:v>
                </c:pt>
                <c:pt idx="2">
                  <c:v>1.86</c:v>
                </c:pt>
                <c:pt idx="3">
                  <c:v>3.72</c:v>
                </c:pt>
                <c:pt idx="4">
                  <c:v>1.65</c:v>
                </c:pt>
                <c:pt idx="5">
                  <c:v>8.86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Half resolution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903426791277258E-2"/>
                  <c:y val="-2.3766610018234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03426791277258E-2"/>
                  <c:y val="-2.9708262522792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903426791277258E-2"/>
                  <c:y val="-2.9708262522792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461059190031152E-2"/>
                  <c:y val="-2.9708262522792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018691588785047E-2"/>
                  <c:y val="-8.9124787568378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2461059190031152E-2"/>
                  <c:y val="-1.4854131261396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  <c:txPr>
              <a:bodyPr/>
              <a:lstStyle/>
              <a:p>
                <a:pPr>
                  <a:defRPr sz="1100" b="1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Downsample depth buffer</c:v>
                </c:pt>
                <c:pt idx="1">
                  <c:v>Compute root SAT</c:v>
                </c:pt>
                <c:pt idx="2">
                  <c:v>Compute first level SAT</c:v>
                </c:pt>
                <c:pt idx="3">
                  <c:v>Compute second level SATs</c:v>
                </c:pt>
                <c:pt idx="4">
                  <c:v>Evaluate StatVO</c:v>
                </c:pt>
                <c:pt idx="5">
                  <c:v>Total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0.05</c:v>
                </c:pt>
                <c:pt idx="1">
                  <c:v>0.32</c:v>
                </c:pt>
                <c:pt idx="2">
                  <c:v>0.43</c:v>
                </c:pt>
                <c:pt idx="3">
                  <c:v>0.84</c:v>
                </c:pt>
                <c:pt idx="4">
                  <c:v>0.5</c:v>
                </c:pt>
                <c:pt idx="5">
                  <c:v>2.14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-187542512"/>
        <c:axId val="-187543600"/>
        <c:axId val="0"/>
      </c:bar3DChart>
      <c:catAx>
        <c:axId val="-187542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nl-NL"/>
          </a:p>
        </c:txPr>
        <c:crossAx val="-187543600"/>
        <c:crosses val="autoZero"/>
        <c:auto val="1"/>
        <c:lblAlgn val="ctr"/>
        <c:lblOffset val="100"/>
        <c:noMultiLvlLbl val="0"/>
      </c:catAx>
      <c:valAx>
        <c:axId val="-187543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Milliseconds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spPr>
          <a:ln w="9525">
            <a:noFill/>
          </a:ln>
        </c:spPr>
        <c:txPr>
          <a:bodyPr/>
          <a:lstStyle/>
          <a:p>
            <a:pPr>
              <a:defRPr sz="1200" b="0"/>
            </a:pPr>
            <a:endParaRPr lang="nl-NL"/>
          </a:p>
        </c:txPr>
        <c:crossAx val="-18754251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nl-NL"/>
          </a:p>
        </c:txPr>
      </c:legendEntry>
      <c:legendEntry>
        <c:idx val="1"/>
        <c:txPr>
          <a:bodyPr/>
          <a:lstStyle/>
          <a:p>
            <a: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nl-NL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22FF0535-C8B4-41AF-BFED-5D2B74254E23}" type="datetime1">
              <a:rPr lang="en-US" altLang="nl-NL"/>
              <a:pPr>
                <a:defRPr/>
              </a:pPr>
              <a:t>8/8/2015</a:t>
            </a:fld>
            <a:endParaRPr lang="en-US" alt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BA3112-7484-46F6-B1E6-C2578123AB8C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09739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95A91-88C7-4CCE-8F81-AABAE98FFAE1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53797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960306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SATs are efficient and accurate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57288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3781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58839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/>
              <a:t>TAKE THE 4 CORNERS</a:t>
            </a:r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77428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If 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22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51212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If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23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8180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 dirty="0" smtClean="0"/>
              <a:t>We solved the first problem</a:t>
            </a:r>
            <a:endParaRPr lang="nl-NL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A6F52BD3-16A7-4337-A313-AE687CFD7AC9}" type="slidenum">
              <a:rPr lang="nl-NL" altLang="nl-NL" sz="1200"/>
              <a:pPr/>
              <a:t>26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4540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But halos remain an issue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27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3958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 first idea that comes to mind</a:t>
            </a:r>
            <a:r>
              <a:rPr lang="nl-NL" baseline="0" dirty="0" smtClean="0"/>
              <a:t> is to uniformly divide the depth buffer.</a:t>
            </a:r>
          </a:p>
          <a:p>
            <a:r>
              <a:rPr lang="nl-NL" baseline="0" dirty="0" smtClean="0"/>
              <a:t>Now we can evaluate it for each layer independently and realize when one of the averages is not useful.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30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2882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34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6737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If we are going to talk about volumetric obscurance we should</a:t>
            </a:r>
            <a:r>
              <a:rPr lang="nl-NL" baseline="0" dirty="0" smtClean="0"/>
              <a:t> first take a look at ambien occlusion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64852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Of course</a:t>
            </a:r>
            <a:r>
              <a:rPr lang="nl-NL" baseline="0" dirty="0" smtClean="0"/>
              <a:t> I cannot give all the details in this talk, they are in the paper. But let me show some important considerations.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36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9028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/>
              <a:t>VERY DIFFERENT FROM DOWNSAMPLING THE DEPTH BUFFER AND DOING AO, WHICH IS UNFEASIBLE</a:t>
            </a:r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38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01467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If you go further down some details are lost and you</a:t>
            </a:r>
            <a:r>
              <a:rPr lang="nl-NL" baseline="0" dirty="0" smtClean="0"/>
              <a:t> can see flickering in the pillars.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46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470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this approximation of environmental lighting and I explained that is useful for geom. Understanding</a:t>
            </a:r>
          </a:p>
          <a:p>
            <a:r>
              <a:rPr lang="en-US" baseline="0" dirty="0" smtClean="0"/>
              <a:t>Now let’s see how it works in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0842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we’ve seen tha</a:t>
            </a:r>
            <a:r>
              <a:rPr lang="en-US" baseline="0" dirty="0" smtClean="0"/>
              <a:t>t </a:t>
            </a:r>
            <a:r>
              <a:rPr lang="en-US" baseline="0" dirty="0" err="1" smtClean="0"/>
              <a:t>ambien</a:t>
            </a:r>
            <a:r>
              <a:rPr lang="en-US" baseline="0" dirty="0" smtClean="0"/>
              <a:t> occlusion is a very coarse approximation but VO is cruder. Instead of looking at each ray direction we are only concerned about how filled the </a:t>
            </a:r>
            <a:r>
              <a:rPr lang="en-US" baseline="0" dirty="0" err="1" smtClean="0"/>
              <a:t>neighbourhood</a:t>
            </a:r>
            <a:r>
              <a:rPr lang="en-US" baseline="0" dirty="0" smtClean="0"/>
              <a:t> of a sample point is.</a:t>
            </a:r>
          </a:p>
          <a:p>
            <a:r>
              <a:rPr lang="en-US" b="1" baseline="0" dirty="0" smtClean="0"/>
              <a:t>In other words, we want to compute an average fill.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872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872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56109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 dirty="0" smtClean="0"/>
              <a:t>So</a:t>
            </a:r>
            <a:r>
              <a:rPr lang="nl-NL" altLang="en-US" baseline="0" dirty="0" smtClean="0"/>
              <a:t> usually people get rid of the noise by applying a blur. One choice is a cross bi;ateral blur, but in some cases it’s very expensive and furthermore you lose a lot of detail.</a:t>
            </a:r>
            <a:endParaRPr lang="nl-NL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43694EF4-446E-4D6A-A700-41D04EBD6C3D}" type="slidenum">
              <a:rPr lang="nl-NL" altLang="nl-NL" sz="120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92351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9317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Like in other AO methods, the size of the neighborhood depends</a:t>
            </a:r>
            <a:r>
              <a:rPr lang="nl-NL" baseline="0" dirty="0" smtClean="0"/>
              <a:t> on the distance to the camera, because we want a constant world space neighborhood.</a:t>
            </a:r>
          </a:p>
          <a:p>
            <a:r>
              <a:rPr lang="nl-NL" dirty="0" smtClean="0"/>
              <a:t>A</a:t>
            </a:r>
            <a:r>
              <a:rPr lang="nl-NL" baseline="0" dirty="0" smtClean="0"/>
              <a:t> common change for real-time performance is to switch to a rectangular neighborhood.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95A91-88C7-4CCE-8F81-AABAE98FFAE1}" type="slidenum">
              <a:rPr lang="en-US" altLang="nl-NL" smtClean="0"/>
              <a:pPr>
                <a:defRPr/>
              </a:pPr>
              <a:t>10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1882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1" y="4664146"/>
            <a:ext cx="9151089" cy="0"/>
          </a:xfrm>
          <a:prstGeom prst="rtTriangle">
            <a:avLst/>
          </a:prstGeom>
          <a:gradFill>
            <a:gsLst>
              <a:gs pos="0">
                <a:srgbClr val="007593"/>
              </a:gs>
              <a:gs pos="55000">
                <a:srgbClr val="5FD0EC"/>
              </a:gs>
              <a:gs pos="100000">
                <a:srgbClr val="007593"/>
              </a:gs>
            </a:gsLst>
            <a:lin ang="30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40" y="1457601"/>
            <a:ext cx="2304320" cy="178013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23" name="Shape 43"/>
          <p:cNvSpPr txBox="1">
            <a:spLocks noGrp="1"/>
          </p:cNvSpPr>
          <p:nvPr>
            <p:ph type="body" idx="1"/>
          </p:nvPr>
        </p:nvSpPr>
        <p:spPr>
          <a:xfrm>
            <a:off x="460743" y="4840448"/>
            <a:ext cx="8229600" cy="4865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218187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>
                <a:solidFill>
                  <a:srgbClr val="00A6D6"/>
                </a:solidFill>
                <a:latin typeface="+mn-lt"/>
              </a:defRPr>
            </a:lvl1pPr>
            <a:lvl2pPr marL="621792" indent="-94741" algn="l" rtl="0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/>
            </a:lvl2pPr>
            <a:lvl3pPr marL="859536" indent="-103886" algn="l" rtl="0">
              <a:spcBef>
                <a:spcPts val="350"/>
              </a:spcBef>
              <a:buClr>
                <a:schemeClr val="accent2"/>
              </a:buClr>
              <a:buFont typeface="Noto Symbol"/>
              <a:buChar char="⚫"/>
              <a:defRPr/>
            </a:lvl3pPr>
            <a:lvl4pPr marL="1143000" indent="-107950" algn="l" rtl="0">
              <a:spcBef>
                <a:spcPts val="350"/>
              </a:spcBef>
              <a:buClr>
                <a:schemeClr val="accent2"/>
              </a:buClr>
              <a:buFont typeface="Noto Symbol"/>
              <a:buChar char="⚫"/>
              <a:defRPr/>
            </a:lvl4pPr>
            <a:lvl5pPr marL="1371600" indent="-114300" algn="l" rtl="0">
              <a:spcBef>
                <a:spcPts val="350"/>
              </a:spcBef>
              <a:buClr>
                <a:schemeClr val="accent2"/>
              </a:buClr>
              <a:buFont typeface="Noto Symbol"/>
              <a:buChar char="⚫"/>
              <a:defRPr/>
            </a:lvl5pPr>
            <a:lvl6pPr marL="1600200" indent="-1143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/>
            </a:lvl6pPr>
            <a:lvl7pPr marL="182880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/>
            </a:lvl7pPr>
            <a:lvl8pPr marL="205740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/>
            </a:lvl8pPr>
            <a:lvl9pPr marL="228600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Shape 47"/>
          <p:cNvSpPr txBox="1">
            <a:spLocks noGrp="1"/>
          </p:cNvSpPr>
          <p:nvPr>
            <p:ph type="title"/>
          </p:nvPr>
        </p:nvSpPr>
        <p:spPr>
          <a:xfrm>
            <a:off x="460743" y="3582100"/>
            <a:ext cx="8229600" cy="12164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2400" b="1">
                <a:solidFill>
                  <a:srgbClr val="005D76"/>
                </a:solidFill>
                <a:latin typeface="+mj-lt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Rectangle 7"/>
          <p:cNvSpPr/>
          <p:nvPr userDrawn="1"/>
        </p:nvSpPr>
        <p:spPr>
          <a:xfrm>
            <a:off x="6300132" y="-1"/>
            <a:ext cx="2843868" cy="207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6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3"/>
          <p:cNvSpPr txBox="1">
            <a:spLocks noGrp="1"/>
          </p:cNvSpPr>
          <p:nvPr>
            <p:ph type="title"/>
          </p:nvPr>
        </p:nvSpPr>
        <p:spPr>
          <a:xfrm>
            <a:off x="457200" y="352337"/>
            <a:ext cx="8229600" cy="9311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469782" y="1367407"/>
            <a:ext cx="8221211" cy="4597166"/>
          </a:xfrm>
        </p:spPr>
        <p:txBody>
          <a:bodyPr lIns="0" tIns="0" rIns="0" bIns="0">
            <a:normAutofit/>
          </a:bodyPr>
          <a:lstStyle>
            <a:lvl1pPr>
              <a:spcAft>
                <a:spcPts val="600"/>
              </a:spcAft>
              <a:defRPr sz="1800">
                <a:latin typeface="+mn-lt"/>
              </a:defRPr>
            </a:lvl1pPr>
            <a:lvl2pPr>
              <a:spcAft>
                <a:spcPts val="600"/>
              </a:spcAft>
              <a:defRPr sz="1800">
                <a:latin typeface="+mn-lt"/>
              </a:defRPr>
            </a:lvl2pPr>
            <a:lvl3pPr>
              <a:spcAft>
                <a:spcPts val="600"/>
              </a:spcAft>
              <a:defRPr sz="1800">
                <a:latin typeface="+mn-lt"/>
              </a:defRPr>
            </a:lvl3pPr>
            <a:lvl4pPr>
              <a:spcAft>
                <a:spcPts val="600"/>
              </a:spcAft>
              <a:defRPr sz="1800">
                <a:latin typeface="+mn-lt"/>
              </a:defRPr>
            </a:lvl4pPr>
            <a:lvl5pPr>
              <a:spcAft>
                <a:spcPts val="60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Shape 1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779405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5F740549-F1C7-42E3-BC6A-D03032565BBD}" type="datetime1">
              <a:rPr lang="en-US" smtClean="0"/>
              <a:pPr/>
              <a:t>8/8/2015</a:t>
            </a:fld>
            <a:endParaRPr lang="en-US" dirty="0"/>
          </a:p>
        </p:txBody>
      </p:sp>
      <p:sp>
        <p:nvSpPr>
          <p:cNvPr id="30" name="Shape 16"/>
          <p:cNvSpPr txBox="1">
            <a:spLocks noGrp="1"/>
          </p:cNvSpPr>
          <p:nvPr>
            <p:ph type="ftr" idx="11"/>
          </p:nvPr>
        </p:nvSpPr>
        <p:spPr>
          <a:xfrm>
            <a:off x="4380071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31" name="Shape 17"/>
          <p:cNvSpPr txBox="1">
            <a:spLocks noGrp="1"/>
          </p:cNvSpPr>
          <p:nvPr>
            <p:ph type="sldNum" idx="12"/>
          </p:nvPr>
        </p:nvSpPr>
        <p:spPr>
          <a:xfrm>
            <a:off x="8523215" y="6407944"/>
            <a:ext cx="48981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1" i="0" u="none" strike="noStrike" cap="none" baseline="0">
                <a:solidFill>
                  <a:srgbClr val="005D76"/>
                </a:solidFill>
                <a:latin typeface="+mn-lt"/>
                <a:ea typeface="Trebuchet MS"/>
                <a:cs typeface="Trebuchet MS"/>
                <a:sym typeface="Trebuchet MS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53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9" name="Shape 1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779405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5F740549-F1C7-42E3-BC6A-D03032565BBD}" type="datetime1">
              <a:rPr lang="en-US" smtClean="0"/>
              <a:pPr/>
              <a:t>8/8/2015</a:t>
            </a:fld>
            <a:endParaRPr lang="en-US" dirty="0"/>
          </a:p>
        </p:txBody>
      </p:sp>
      <p:sp>
        <p:nvSpPr>
          <p:cNvPr id="20" name="Shape 16"/>
          <p:cNvSpPr txBox="1">
            <a:spLocks noGrp="1"/>
          </p:cNvSpPr>
          <p:nvPr>
            <p:ph type="ftr" idx="11"/>
          </p:nvPr>
        </p:nvSpPr>
        <p:spPr>
          <a:xfrm>
            <a:off x="4380071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21" name="Shape 17"/>
          <p:cNvSpPr txBox="1">
            <a:spLocks noGrp="1"/>
          </p:cNvSpPr>
          <p:nvPr>
            <p:ph type="sldNum" idx="12"/>
          </p:nvPr>
        </p:nvSpPr>
        <p:spPr>
          <a:xfrm>
            <a:off x="8523215" y="6407944"/>
            <a:ext cx="48981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1" i="0" u="none" strike="noStrike" cap="none" baseline="0">
                <a:solidFill>
                  <a:srgbClr val="005D76"/>
                </a:solidFill>
                <a:latin typeface="+mn-lt"/>
                <a:ea typeface="Trebuchet MS"/>
                <a:cs typeface="Trebuchet MS"/>
                <a:sym typeface="Trebuchet MS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75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867131-71C0-481B-8CA4-1E604A3405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76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2"/>
          <p:cNvSpPr/>
          <p:nvPr/>
        </p:nvSpPr>
        <p:spPr>
          <a:xfrm>
            <a:off x="-6042" y="6174296"/>
            <a:ext cx="5693778" cy="698335"/>
          </a:xfrm>
          <a:prstGeom prst="rtTriangle">
            <a:avLst/>
          </a:prstGeom>
          <a:solidFill>
            <a:srgbClr val="00A6D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7" name="Shape 22"/>
          <p:cNvSpPr/>
          <p:nvPr/>
        </p:nvSpPr>
        <p:spPr>
          <a:xfrm>
            <a:off x="-6042" y="5949949"/>
            <a:ext cx="4108259" cy="922683"/>
          </a:xfrm>
          <a:prstGeom prst="rtTriangle">
            <a:avLst/>
          </a:prstGeom>
          <a:solidFill>
            <a:srgbClr val="005D7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419450"/>
            <a:ext cx="8229600" cy="9395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779405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5F740549-F1C7-42E3-BC6A-D03032565BBD}" type="datetime1">
              <a:rPr lang="en-US" smtClean="0"/>
              <a:pPr/>
              <a:t>8/8/2015</a:t>
            </a:fld>
            <a:endParaRPr lang="en-US" dirty="0"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380071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215" y="6407944"/>
            <a:ext cx="48981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1" i="0" u="none" strike="noStrike" cap="none" baseline="0">
                <a:solidFill>
                  <a:srgbClr val="005D76"/>
                </a:solidFill>
                <a:latin typeface="+mn-lt"/>
                <a:ea typeface="Trebuchet MS"/>
                <a:cs typeface="Trebuchet MS"/>
                <a:sym typeface="Trebuchet MS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‹#›</a:t>
            </a:fld>
            <a:endParaRPr lang="en-GB" dirty="0"/>
          </a:p>
        </p:txBody>
      </p:sp>
      <p:pic>
        <p:nvPicPr>
          <p:cNvPr id="30" name="Shape 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39858" y="404688"/>
            <a:ext cx="548601" cy="4238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Connector 32"/>
          <p:cNvCxnSpPr>
            <a:endCxn id="27" idx="0"/>
          </p:cNvCxnSpPr>
          <p:nvPr/>
        </p:nvCxnSpPr>
        <p:spPr>
          <a:xfrm flipH="1" flipV="1">
            <a:off x="-6042" y="5949949"/>
            <a:ext cx="4108259" cy="9226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22"/>
          <p:cNvSpPr/>
          <p:nvPr/>
        </p:nvSpPr>
        <p:spPr>
          <a:xfrm>
            <a:off x="-6042" y="5897461"/>
            <a:ext cx="3428750" cy="975171"/>
          </a:xfrm>
          <a:prstGeom prst="rtTriangle">
            <a:avLst/>
          </a:prstGeom>
          <a:solidFill>
            <a:schemeClr val="bg1">
              <a:lumMod val="85000"/>
            </a:schemeClr>
          </a:solidFill>
          <a:ln w="0" cap="rnd" cmpd="dbl">
            <a:noFill/>
            <a:miter lim="800000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35" name="Straight Connector 34"/>
          <p:cNvCxnSpPr>
            <a:endCxn id="22" idx="0"/>
          </p:cNvCxnSpPr>
          <p:nvPr/>
        </p:nvCxnSpPr>
        <p:spPr>
          <a:xfrm flipH="1" flipV="1">
            <a:off x="-6042" y="5897461"/>
            <a:ext cx="3428750" cy="9751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6" y="6326761"/>
            <a:ext cx="1379980" cy="385012"/>
          </a:xfrm>
          <a:prstGeom prst="rect">
            <a:avLst/>
          </a:prstGeom>
        </p:spPr>
      </p:pic>
      <p:sp>
        <p:nvSpPr>
          <p:cNvPr id="3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2572"/>
            <a:ext cx="8229600" cy="47335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082987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20" r:id="rId3"/>
    <p:sldLayoutId id="2147483928" r:id="rId4"/>
    <p:sldLayoutId id="2147483929" r:id="rId5"/>
    <p:sldLayoutId id="2147483930" r:id="rId6"/>
  </p:sldLayoutIdLst>
  <p:timing>
    <p:tnLst>
      <p:par>
        <p:cTn id="1" dur="indefinite" restart="never" nodeType="tmRoot"/>
      </p:par>
    </p:tnLst>
  </p:timing>
  <p:hf hdr="0" ftr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3200" b="0" i="0" u="none" strike="noStrike" cap="none" baseline="0">
          <a:solidFill>
            <a:srgbClr val="005D76"/>
          </a:solidFill>
          <a:latin typeface="+mj-lt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indent="-27432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5D76"/>
        </a:buClr>
        <a:buFont typeface="Wingdings" panose="05000000000000000000" pitchFamily="2" charset="2"/>
        <a:buChar char="n"/>
        <a:defRPr sz="1400" b="0" i="0" u="none" strike="noStrike" cap="none" baseline="0">
          <a:solidFill>
            <a:srgbClr val="000000"/>
          </a:solidFill>
          <a:latin typeface="+mn-lt"/>
          <a:ea typeface="Arial"/>
          <a:cs typeface="Arial"/>
          <a:sym typeface="Arial"/>
          <a:rtl val="0"/>
        </a:defRPr>
      </a:lvl1pPr>
      <a:lvl2pPr marL="560070" marR="0" indent="-28575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5D76"/>
        </a:buClr>
        <a:buFont typeface="Wingdings" panose="05000000000000000000" pitchFamily="2" charset="2"/>
        <a:buChar char=""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L="822960" marR="0" indent="-28575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5D76"/>
        </a:buClr>
        <a:buFont typeface="Wingdings 3" panose="05040102010807070707" pitchFamily="18" charset="2"/>
        <a:buChar char="}"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8859" y="5943600"/>
            <a:ext cx="8229600" cy="486562"/>
          </a:xfrm>
        </p:spPr>
        <p:txBody>
          <a:bodyPr/>
          <a:lstStyle/>
          <a:p>
            <a:r>
              <a:rPr lang="en-US" dirty="0" smtClean="0"/>
              <a:t>HPG 2015</a:t>
            </a:r>
          </a:p>
          <a:p>
            <a:r>
              <a:rPr lang="en-US" dirty="0" smtClean="0"/>
              <a:t>Los Angeles, California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216404"/>
          </a:xfrm>
        </p:spPr>
        <p:txBody>
          <a:bodyPr/>
          <a:lstStyle/>
          <a:p>
            <a:r>
              <a:rPr lang="en-US" dirty="0" smtClean="0"/>
              <a:t>Adaptively Layered Statistical Volumetric Obscurance</a:t>
            </a:r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557543" y="4332083"/>
            <a:ext cx="2018168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 fontAlgn="auto"/>
            <a:r>
              <a:rPr lang="en-US" sz="1400" dirty="0">
                <a:solidFill>
                  <a:schemeClr val="tx1"/>
                </a:solidFill>
              </a:rPr>
              <a:t>Quintjin </a:t>
            </a:r>
            <a:r>
              <a:rPr lang="en-US" sz="1400" dirty="0" smtClean="0">
                <a:solidFill>
                  <a:schemeClr val="tx1"/>
                </a:solidFill>
              </a:rPr>
              <a:t>Hendrickx</a:t>
            </a:r>
            <a:r>
              <a:rPr lang="en-US" sz="1400" baseline="30000" dirty="0" smtClean="0">
                <a:solidFill>
                  <a:schemeClr val="tx1"/>
                </a:solidFill>
              </a:rPr>
              <a:t>1</a:t>
            </a:r>
          </a:p>
          <a:p>
            <a:pPr algn="l" fontAlgn="auto"/>
            <a:endParaRPr lang="en-US" kern="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575711" y="4332083"/>
            <a:ext cx="2132091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 fontAlgn="auto"/>
            <a:r>
              <a:rPr lang="en-US" sz="1400" dirty="0" smtClean="0">
                <a:solidFill>
                  <a:schemeClr val="tx1"/>
                </a:solidFill>
              </a:rPr>
              <a:t>Leonardo Scandolo</a:t>
            </a:r>
            <a:r>
              <a:rPr lang="en-US" sz="1400" baseline="30000" dirty="0" smtClean="0">
                <a:solidFill>
                  <a:schemeClr val="tx1"/>
                </a:solidFill>
              </a:rPr>
              <a:t>1</a:t>
            </a:r>
          </a:p>
          <a:p>
            <a:pPr algn="l" fontAlgn="auto"/>
            <a:endParaRPr lang="en-US" kern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707802" y="4332083"/>
            <a:ext cx="1941968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 fontAlgn="auto"/>
            <a:r>
              <a:rPr lang="en-US" sz="1400" dirty="0" smtClean="0">
                <a:solidFill>
                  <a:schemeClr val="tx1"/>
                </a:solidFill>
              </a:rPr>
              <a:t>Martin Eisemann</a:t>
            </a:r>
            <a:r>
              <a:rPr lang="en-US" sz="1400" baseline="30000" dirty="0" smtClean="0">
                <a:solidFill>
                  <a:schemeClr val="tx1"/>
                </a:solidFill>
              </a:rPr>
              <a:t>1,2</a:t>
            </a:r>
          </a:p>
          <a:p>
            <a:pPr algn="l" fontAlgn="auto"/>
            <a:endParaRPr lang="en-US" kern="0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6649770" y="4320183"/>
            <a:ext cx="1941968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 fontAlgn="auto"/>
            <a:r>
              <a:rPr lang="en-US" sz="1400" dirty="0" smtClean="0">
                <a:solidFill>
                  <a:schemeClr val="tx1"/>
                </a:solidFill>
              </a:rPr>
              <a:t>Elmar Eisemann</a:t>
            </a:r>
            <a:r>
              <a:rPr lang="en-US" sz="1400" baseline="30000" dirty="0" smtClean="0">
                <a:solidFill>
                  <a:schemeClr val="tx1"/>
                </a:solidFill>
              </a:rPr>
              <a:t>1</a:t>
            </a:r>
          </a:p>
          <a:p>
            <a:pPr algn="l" fontAlgn="auto"/>
            <a:endParaRPr lang="en-US" kern="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828800" y="5013118"/>
            <a:ext cx="2854859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fontAlgn="auto"/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Delft University of Technology</a:t>
            </a:r>
          </a:p>
          <a:p>
            <a:pPr algn="l" fontAlgn="auto"/>
            <a:endParaRPr lang="en-US" kern="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683658" y="5013116"/>
            <a:ext cx="2707741" cy="24328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8187" marR="0" indent="0" algn="ctr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00A6D6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621792" marR="0" indent="-94741" algn="l" rtl="0" eaLnBrk="1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9536" marR="0" indent="-103886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43000" marR="0" indent="-10795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0200" marR="0" indent="-1143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574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86000" marR="0" indent="-127000" algn="l" rtl="0" eaLnBrk="1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fontAlgn="auto"/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TH Köln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Screen-Space Volumetric Obscurance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 indent="0">
              <a:buNone/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101727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Sample box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instead of a sphere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10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4899255" cy="2667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52700" y="3886200"/>
            <a:ext cx="114300" cy="1143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055620" y="3733800"/>
            <a:ext cx="2583180" cy="16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28850" y="3552855"/>
            <a:ext cx="762000" cy="780990"/>
          </a:xfrm>
          <a:prstGeom prst="ellipse">
            <a:avLst/>
          </a:prstGeom>
          <a:solidFill>
            <a:schemeClr val="tx2">
              <a:lumMod val="50000"/>
              <a:alpha val="24000"/>
            </a:schemeClr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90750" y="3552855"/>
            <a:ext cx="838200" cy="780990"/>
          </a:xfrm>
          <a:prstGeom prst="rect">
            <a:avLst/>
          </a:prstGeom>
          <a:solidFill>
            <a:schemeClr val="tx2">
              <a:lumMod val="50000"/>
              <a:alpha val="19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55620" y="4191000"/>
            <a:ext cx="250698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5715001" y="2940806"/>
            <a:ext cx="2509638" cy="1726980"/>
            <a:chOff x="5715001" y="2940806"/>
            <a:chExt cx="2509638" cy="1726980"/>
          </a:xfrm>
        </p:grpSpPr>
        <p:sp>
          <p:nvSpPr>
            <p:cNvPr id="25" name="Oval 24"/>
            <p:cNvSpPr/>
            <p:nvPr/>
          </p:nvSpPr>
          <p:spPr>
            <a:xfrm>
              <a:off x="6008068" y="2940806"/>
              <a:ext cx="1792440" cy="1608755"/>
            </a:xfrm>
            <a:prstGeom prst="ellipse">
              <a:avLst/>
            </a:pr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715001" y="3091182"/>
              <a:ext cx="2509638" cy="129627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997552" y="3313840"/>
              <a:ext cx="1798944" cy="1101169"/>
            </a:xfrm>
            <a:custGeom>
              <a:avLst/>
              <a:gdLst>
                <a:gd name="connsiteX0" fmla="*/ 195262 w 2314575"/>
                <a:gd name="connsiteY0" fmla="*/ 0 h 1585913"/>
                <a:gd name="connsiteX1" fmla="*/ 195262 w 2314575"/>
                <a:gd name="connsiteY1" fmla="*/ 0 h 1585913"/>
                <a:gd name="connsiteX2" fmla="*/ 171450 w 2314575"/>
                <a:gd name="connsiteY2" fmla="*/ 33338 h 1585913"/>
                <a:gd name="connsiteX3" fmla="*/ 166687 w 2314575"/>
                <a:gd name="connsiteY3" fmla="*/ 47625 h 1585913"/>
                <a:gd name="connsiteX4" fmla="*/ 157162 w 2314575"/>
                <a:gd name="connsiteY4" fmla="*/ 61913 h 1585913"/>
                <a:gd name="connsiteX5" fmla="*/ 138112 w 2314575"/>
                <a:gd name="connsiteY5" fmla="*/ 104775 h 1585913"/>
                <a:gd name="connsiteX6" fmla="*/ 133350 w 2314575"/>
                <a:gd name="connsiteY6" fmla="*/ 119063 h 1585913"/>
                <a:gd name="connsiteX7" fmla="*/ 114300 w 2314575"/>
                <a:gd name="connsiteY7" fmla="*/ 147638 h 1585913"/>
                <a:gd name="connsiteX8" fmla="*/ 104775 w 2314575"/>
                <a:gd name="connsiteY8" fmla="*/ 176213 h 1585913"/>
                <a:gd name="connsiteX9" fmla="*/ 76200 w 2314575"/>
                <a:gd name="connsiteY9" fmla="*/ 261938 h 1585913"/>
                <a:gd name="connsiteX10" fmla="*/ 71437 w 2314575"/>
                <a:gd name="connsiteY10" fmla="*/ 276225 h 1585913"/>
                <a:gd name="connsiteX11" fmla="*/ 66675 w 2314575"/>
                <a:gd name="connsiteY11" fmla="*/ 290513 h 1585913"/>
                <a:gd name="connsiteX12" fmla="*/ 57150 w 2314575"/>
                <a:gd name="connsiteY12" fmla="*/ 304800 h 1585913"/>
                <a:gd name="connsiteX13" fmla="*/ 52387 w 2314575"/>
                <a:gd name="connsiteY13" fmla="*/ 319088 h 1585913"/>
                <a:gd name="connsiteX14" fmla="*/ 42862 w 2314575"/>
                <a:gd name="connsiteY14" fmla="*/ 352425 h 1585913"/>
                <a:gd name="connsiteX15" fmla="*/ 33337 w 2314575"/>
                <a:gd name="connsiteY15" fmla="*/ 366713 h 1585913"/>
                <a:gd name="connsiteX16" fmla="*/ 19050 w 2314575"/>
                <a:gd name="connsiteY16" fmla="*/ 423863 h 1585913"/>
                <a:gd name="connsiteX17" fmla="*/ 14287 w 2314575"/>
                <a:gd name="connsiteY17" fmla="*/ 500063 h 1585913"/>
                <a:gd name="connsiteX18" fmla="*/ 4762 w 2314575"/>
                <a:gd name="connsiteY18" fmla="*/ 528638 h 1585913"/>
                <a:gd name="connsiteX19" fmla="*/ 0 w 2314575"/>
                <a:gd name="connsiteY19" fmla="*/ 552450 h 1585913"/>
                <a:gd name="connsiteX20" fmla="*/ 0 w 2314575"/>
                <a:gd name="connsiteY20" fmla="*/ 752475 h 1585913"/>
                <a:gd name="connsiteX21" fmla="*/ 14287 w 2314575"/>
                <a:gd name="connsiteY21" fmla="*/ 838200 h 1585913"/>
                <a:gd name="connsiteX22" fmla="*/ 23812 w 2314575"/>
                <a:gd name="connsiteY22" fmla="*/ 852488 h 1585913"/>
                <a:gd name="connsiteX23" fmla="*/ 28575 w 2314575"/>
                <a:gd name="connsiteY23" fmla="*/ 881063 h 1585913"/>
                <a:gd name="connsiteX24" fmla="*/ 33337 w 2314575"/>
                <a:gd name="connsiteY24" fmla="*/ 919163 h 1585913"/>
                <a:gd name="connsiteX25" fmla="*/ 47625 w 2314575"/>
                <a:gd name="connsiteY25" fmla="*/ 966788 h 1585913"/>
                <a:gd name="connsiteX26" fmla="*/ 57150 w 2314575"/>
                <a:gd name="connsiteY26" fmla="*/ 995363 h 1585913"/>
                <a:gd name="connsiteX27" fmla="*/ 66675 w 2314575"/>
                <a:gd name="connsiteY27" fmla="*/ 1009650 h 1585913"/>
                <a:gd name="connsiteX28" fmla="*/ 76200 w 2314575"/>
                <a:gd name="connsiteY28" fmla="*/ 1038225 h 1585913"/>
                <a:gd name="connsiteX29" fmla="*/ 85725 w 2314575"/>
                <a:gd name="connsiteY29" fmla="*/ 1057275 h 1585913"/>
                <a:gd name="connsiteX30" fmla="*/ 100012 w 2314575"/>
                <a:gd name="connsiteY30" fmla="*/ 1100138 h 1585913"/>
                <a:gd name="connsiteX31" fmla="*/ 104775 w 2314575"/>
                <a:gd name="connsiteY31" fmla="*/ 1114425 h 1585913"/>
                <a:gd name="connsiteX32" fmla="*/ 114300 w 2314575"/>
                <a:gd name="connsiteY32" fmla="*/ 1128713 h 1585913"/>
                <a:gd name="connsiteX33" fmla="*/ 128587 w 2314575"/>
                <a:gd name="connsiteY33" fmla="*/ 1157288 h 1585913"/>
                <a:gd name="connsiteX34" fmla="*/ 133350 w 2314575"/>
                <a:gd name="connsiteY34" fmla="*/ 1171575 h 1585913"/>
                <a:gd name="connsiteX35" fmla="*/ 152400 w 2314575"/>
                <a:gd name="connsiteY35" fmla="*/ 1200150 h 1585913"/>
                <a:gd name="connsiteX36" fmla="*/ 161925 w 2314575"/>
                <a:gd name="connsiteY36" fmla="*/ 1228725 h 1585913"/>
                <a:gd name="connsiteX37" fmla="*/ 185737 w 2314575"/>
                <a:gd name="connsiteY37" fmla="*/ 1271588 h 1585913"/>
                <a:gd name="connsiteX38" fmla="*/ 200025 w 2314575"/>
                <a:gd name="connsiteY38" fmla="*/ 1281113 h 1585913"/>
                <a:gd name="connsiteX39" fmla="*/ 214312 w 2314575"/>
                <a:gd name="connsiteY39" fmla="*/ 1309688 h 1585913"/>
                <a:gd name="connsiteX40" fmla="*/ 228600 w 2314575"/>
                <a:gd name="connsiteY40" fmla="*/ 1319213 h 1585913"/>
                <a:gd name="connsiteX41" fmla="*/ 261937 w 2314575"/>
                <a:gd name="connsiteY41" fmla="*/ 1357313 h 1585913"/>
                <a:gd name="connsiteX42" fmla="*/ 280987 w 2314575"/>
                <a:gd name="connsiteY42" fmla="*/ 1381125 h 1585913"/>
                <a:gd name="connsiteX43" fmla="*/ 290512 w 2314575"/>
                <a:gd name="connsiteY43" fmla="*/ 1395413 h 1585913"/>
                <a:gd name="connsiteX44" fmla="*/ 319087 w 2314575"/>
                <a:gd name="connsiteY44" fmla="*/ 1423988 h 1585913"/>
                <a:gd name="connsiteX45" fmla="*/ 328612 w 2314575"/>
                <a:gd name="connsiteY45" fmla="*/ 1438275 h 1585913"/>
                <a:gd name="connsiteX46" fmla="*/ 371475 w 2314575"/>
                <a:gd name="connsiteY46" fmla="*/ 1476375 h 1585913"/>
                <a:gd name="connsiteX47" fmla="*/ 381000 w 2314575"/>
                <a:gd name="connsiteY47" fmla="*/ 1490663 h 1585913"/>
                <a:gd name="connsiteX48" fmla="*/ 409575 w 2314575"/>
                <a:gd name="connsiteY48" fmla="*/ 1509713 h 1585913"/>
                <a:gd name="connsiteX49" fmla="*/ 419100 w 2314575"/>
                <a:gd name="connsiteY49" fmla="*/ 1524000 h 1585913"/>
                <a:gd name="connsiteX50" fmla="*/ 433387 w 2314575"/>
                <a:gd name="connsiteY50" fmla="*/ 1528763 h 1585913"/>
                <a:gd name="connsiteX51" fmla="*/ 447675 w 2314575"/>
                <a:gd name="connsiteY51" fmla="*/ 1538288 h 1585913"/>
                <a:gd name="connsiteX52" fmla="*/ 476250 w 2314575"/>
                <a:gd name="connsiteY52" fmla="*/ 1547813 h 1585913"/>
                <a:gd name="connsiteX53" fmla="*/ 490537 w 2314575"/>
                <a:gd name="connsiteY53" fmla="*/ 1552575 h 1585913"/>
                <a:gd name="connsiteX54" fmla="*/ 504825 w 2314575"/>
                <a:gd name="connsiteY54" fmla="*/ 1557338 h 1585913"/>
                <a:gd name="connsiteX55" fmla="*/ 747712 w 2314575"/>
                <a:gd name="connsiteY55" fmla="*/ 1557338 h 1585913"/>
                <a:gd name="connsiteX56" fmla="*/ 771525 w 2314575"/>
                <a:gd name="connsiteY56" fmla="*/ 1562100 h 1585913"/>
                <a:gd name="connsiteX57" fmla="*/ 795337 w 2314575"/>
                <a:gd name="connsiteY57" fmla="*/ 1571625 h 1585913"/>
                <a:gd name="connsiteX58" fmla="*/ 909637 w 2314575"/>
                <a:gd name="connsiteY58" fmla="*/ 1571625 h 1585913"/>
                <a:gd name="connsiteX59" fmla="*/ 1052512 w 2314575"/>
                <a:gd name="connsiteY59" fmla="*/ 1576388 h 1585913"/>
                <a:gd name="connsiteX60" fmla="*/ 1128712 w 2314575"/>
                <a:gd name="connsiteY60" fmla="*/ 1585913 h 1585913"/>
                <a:gd name="connsiteX61" fmla="*/ 1381125 w 2314575"/>
                <a:gd name="connsiteY61" fmla="*/ 1581150 h 1585913"/>
                <a:gd name="connsiteX62" fmla="*/ 1409700 w 2314575"/>
                <a:gd name="connsiteY62" fmla="*/ 1576388 h 1585913"/>
                <a:gd name="connsiteX63" fmla="*/ 1423987 w 2314575"/>
                <a:gd name="connsiteY63" fmla="*/ 1571625 h 1585913"/>
                <a:gd name="connsiteX64" fmla="*/ 1504950 w 2314575"/>
                <a:gd name="connsiteY64" fmla="*/ 1576388 h 1585913"/>
                <a:gd name="connsiteX65" fmla="*/ 1533525 w 2314575"/>
                <a:gd name="connsiteY65" fmla="*/ 1581150 h 1585913"/>
                <a:gd name="connsiteX66" fmla="*/ 1685925 w 2314575"/>
                <a:gd name="connsiteY66" fmla="*/ 1576388 h 1585913"/>
                <a:gd name="connsiteX67" fmla="*/ 1738312 w 2314575"/>
                <a:gd name="connsiteY67" fmla="*/ 1562100 h 1585913"/>
                <a:gd name="connsiteX68" fmla="*/ 1800225 w 2314575"/>
                <a:gd name="connsiteY68" fmla="*/ 1566863 h 1585913"/>
                <a:gd name="connsiteX69" fmla="*/ 1862137 w 2314575"/>
                <a:gd name="connsiteY69" fmla="*/ 1557338 h 1585913"/>
                <a:gd name="connsiteX70" fmla="*/ 1876425 w 2314575"/>
                <a:gd name="connsiteY70" fmla="*/ 1547813 h 1585913"/>
                <a:gd name="connsiteX71" fmla="*/ 1885950 w 2314575"/>
                <a:gd name="connsiteY71" fmla="*/ 1533525 h 1585913"/>
                <a:gd name="connsiteX72" fmla="*/ 1914525 w 2314575"/>
                <a:gd name="connsiteY72" fmla="*/ 1514475 h 1585913"/>
                <a:gd name="connsiteX73" fmla="*/ 1947862 w 2314575"/>
                <a:gd name="connsiteY73" fmla="*/ 1471613 h 1585913"/>
                <a:gd name="connsiteX74" fmla="*/ 1981200 w 2314575"/>
                <a:gd name="connsiteY74" fmla="*/ 1452563 h 1585913"/>
                <a:gd name="connsiteX75" fmla="*/ 1995487 w 2314575"/>
                <a:gd name="connsiteY75" fmla="*/ 1438275 h 1585913"/>
                <a:gd name="connsiteX76" fmla="*/ 2038350 w 2314575"/>
                <a:gd name="connsiteY76" fmla="*/ 1404938 h 1585913"/>
                <a:gd name="connsiteX77" fmla="*/ 2047875 w 2314575"/>
                <a:gd name="connsiteY77" fmla="*/ 1390650 h 1585913"/>
                <a:gd name="connsiteX78" fmla="*/ 2062162 w 2314575"/>
                <a:gd name="connsiteY78" fmla="*/ 1371600 h 1585913"/>
                <a:gd name="connsiteX79" fmla="*/ 2071687 w 2314575"/>
                <a:gd name="connsiteY79" fmla="*/ 1352550 h 1585913"/>
                <a:gd name="connsiteX80" fmla="*/ 2085975 w 2314575"/>
                <a:gd name="connsiteY80" fmla="*/ 1338263 h 1585913"/>
                <a:gd name="connsiteX81" fmla="*/ 2090737 w 2314575"/>
                <a:gd name="connsiteY81" fmla="*/ 1323975 h 1585913"/>
                <a:gd name="connsiteX82" fmla="*/ 2100262 w 2314575"/>
                <a:gd name="connsiteY82" fmla="*/ 1304925 h 1585913"/>
                <a:gd name="connsiteX83" fmla="*/ 2109787 w 2314575"/>
                <a:gd name="connsiteY83" fmla="*/ 1271588 h 1585913"/>
                <a:gd name="connsiteX84" fmla="*/ 2119312 w 2314575"/>
                <a:gd name="connsiteY84" fmla="*/ 1257300 h 1585913"/>
                <a:gd name="connsiteX85" fmla="*/ 2128837 w 2314575"/>
                <a:gd name="connsiteY85" fmla="*/ 1228725 h 1585913"/>
                <a:gd name="connsiteX86" fmla="*/ 2157412 w 2314575"/>
                <a:gd name="connsiteY86" fmla="*/ 1185863 h 1585913"/>
                <a:gd name="connsiteX87" fmla="*/ 2176462 w 2314575"/>
                <a:gd name="connsiteY87" fmla="*/ 1152525 h 1585913"/>
                <a:gd name="connsiteX88" fmla="*/ 2185987 w 2314575"/>
                <a:gd name="connsiteY88" fmla="*/ 1123950 h 1585913"/>
                <a:gd name="connsiteX89" fmla="*/ 2190750 w 2314575"/>
                <a:gd name="connsiteY89" fmla="*/ 1109663 h 1585913"/>
                <a:gd name="connsiteX90" fmla="*/ 2200275 w 2314575"/>
                <a:gd name="connsiteY90" fmla="*/ 1076325 h 1585913"/>
                <a:gd name="connsiteX91" fmla="*/ 2214562 w 2314575"/>
                <a:gd name="connsiteY91" fmla="*/ 1057275 h 1585913"/>
                <a:gd name="connsiteX92" fmla="*/ 2233612 w 2314575"/>
                <a:gd name="connsiteY92" fmla="*/ 1019175 h 1585913"/>
                <a:gd name="connsiteX93" fmla="*/ 2238375 w 2314575"/>
                <a:gd name="connsiteY93" fmla="*/ 1004888 h 1585913"/>
                <a:gd name="connsiteX94" fmla="*/ 2247900 w 2314575"/>
                <a:gd name="connsiteY94" fmla="*/ 985838 h 1585913"/>
                <a:gd name="connsiteX95" fmla="*/ 2257425 w 2314575"/>
                <a:gd name="connsiteY95" fmla="*/ 952500 h 1585913"/>
                <a:gd name="connsiteX96" fmla="*/ 2262187 w 2314575"/>
                <a:gd name="connsiteY96" fmla="*/ 938213 h 1585913"/>
                <a:gd name="connsiteX97" fmla="*/ 2271712 w 2314575"/>
                <a:gd name="connsiteY97" fmla="*/ 890588 h 1585913"/>
                <a:gd name="connsiteX98" fmla="*/ 2276475 w 2314575"/>
                <a:gd name="connsiteY98" fmla="*/ 866775 h 1585913"/>
                <a:gd name="connsiteX99" fmla="*/ 2286000 w 2314575"/>
                <a:gd name="connsiteY99" fmla="*/ 823913 h 1585913"/>
                <a:gd name="connsiteX100" fmla="*/ 2295525 w 2314575"/>
                <a:gd name="connsiteY100" fmla="*/ 795338 h 1585913"/>
                <a:gd name="connsiteX101" fmla="*/ 2305050 w 2314575"/>
                <a:gd name="connsiteY101" fmla="*/ 676275 h 1585913"/>
                <a:gd name="connsiteX102" fmla="*/ 2314575 w 2314575"/>
                <a:gd name="connsiteY102" fmla="*/ 609600 h 1585913"/>
                <a:gd name="connsiteX103" fmla="*/ 2295525 w 2314575"/>
                <a:gd name="connsiteY103" fmla="*/ 585788 h 1585913"/>
                <a:gd name="connsiteX104" fmla="*/ 2281237 w 2314575"/>
                <a:gd name="connsiteY104" fmla="*/ 619125 h 1585913"/>
                <a:gd name="connsiteX105" fmla="*/ 2252662 w 2314575"/>
                <a:gd name="connsiteY105" fmla="*/ 638175 h 1585913"/>
                <a:gd name="connsiteX106" fmla="*/ 2224087 w 2314575"/>
                <a:gd name="connsiteY106" fmla="*/ 661988 h 1585913"/>
                <a:gd name="connsiteX107" fmla="*/ 2185987 w 2314575"/>
                <a:gd name="connsiteY107" fmla="*/ 685800 h 1585913"/>
                <a:gd name="connsiteX108" fmla="*/ 2157412 w 2314575"/>
                <a:gd name="connsiteY108" fmla="*/ 704850 h 1585913"/>
                <a:gd name="connsiteX109" fmla="*/ 2138362 w 2314575"/>
                <a:gd name="connsiteY109" fmla="*/ 719138 h 1585913"/>
                <a:gd name="connsiteX110" fmla="*/ 2109787 w 2314575"/>
                <a:gd name="connsiteY110" fmla="*/ 738188 h 1585913"/>
                <a:gd name="connsiteX111" fmla="*/ 2095500 w 2314575"/>
                <a:gd name="connsiteY111" fmla="*/ 747713 h 1585913"/>
                <a:gd name="connsiteX112" fmla="*/ 2076450 w 2314575"/>
                <a:gd name="connsiteY112" fmla="*/ 757238 h 1585913"/>
                <a:gd name="connsiteX113" fmla="*/ 2047875 w 2314575"/>
                <a:gd name="connsiteY113" fmla="*/ 766763 h 1585913"/>
                <a:gd name="connsiteX114" fmla="*/ 2033587 w 2314575"/>
                <a:gd name="connsiteY114" fmla="*/ 771525 h 1585913"/>
                <a:gd name="connsiteX115" fmla="*/ 1985962 w 2314575"/>
                <a:gd name="connsiteY115" fmla="*/ 790575 h 1585913"/>
                <a:gd name="connsiteX116" fmla="*/ 1957387 w 2314575"/>
                <a:gd name="connsiteY116" fmla="*/ 795338 h 1585913"/>
                <a:gd name="connsiteX117" fmla="*/ 1890712 w 2314575"/>
                <a:gd name="connsiteY117" fmla="*/ 814388 h 1585913"/>
                <a:gd name="connsiteX118" fmla="*/ 1766887 w 2314575"/>
                <a:gd name="connsiteY118" fmla="*/ 819150 h 1585913"/>
                <a:gd name="connsiteX119" fmla="*/ 1709737 w 2314575"/>
                <a:gd name="connsiteY119" fmla="*/ 823913 h 1585913"/>
                <a:gd name="connsiteX120" fmla="*/ 1671637 w 2314575"/>
                <a:gd name="connsiteY120" fmla="*/ 828675 h 1585913"/>
                <a:gd name="connsiteX121" fmla="*/ 1585912 w 2314575"/>
                <a:gd name="connsiteY121" fmla="*/ 833438 h 1585913"/>
                <a:gd name="connsiteX122" fmla="*/ 1552575 w 2314575"/>
                <a:gd name="connsiteY122" fmla="*/ 842963 h 1585913"/>
                <a:gd name="connsiteX123" fmla="*/ 1485900 w 2314575"/>
                <a:gd name="connsiteY123" fmla="*/ 847725 h 1585913"/>
                <a:gd name="connsiteX124" fmla="*/ 1457325 w 2314575"/>
                <a:gd name="connsiteY124" fmla="*/ 852488 h 1585913"/>
                <a:gd name="connsiteX125" fmla="*/ 1438275 w 2314575"/>
                <a:gd name="connsiteY125" fmla="*/ 857250 h 1585913"/>
                <a:gd name="connsiteX126" fmla="*/ 1409700 w 2314575"/>
                <a:gd name="connsiteY126" fmla="*/ 862013 h 1585913"/>
                <a:gd name="connsiteX127" fmla="*/ 1385887 w 2314575"/>
                <a:gd name="connsiteY127" fmla="*/ 866775 h 1585913"/>
                <a:gd name="connsiteX128" fmla="*/ 1338262 w 2314575"/>
                <a:gd name="connsiteY128" fmla="*/ 871538 h 1585913"/>
                <a:gd name="connsiteX129" fmla="*/ 1185862 w 2314575"/>
                <a:gd name="connsiteY129" fmla="*/ 885825 h 1585913"/>
                <a:gd name="connsiteX130" fmla="*/ 1062037 w 2314575"/>
                <a:gd name="connsiteY130" fmla="*/ 885825 h 1585913"/>
                <a:gd name="connsiteX131" fmla="*/ 1028700 w 2314575"/>
                <a:gd name="connsiteY131" fmla="*/ 871538 h 1585913"/>
                <a:gd name="connsiteX132" fmla="*/ 1014412 w 2314575"/>
                <a:gd name="connsiteY132" fmla="*/ 866775 h 1585913"/>
                <a:gd name="connsiteX133" fmla="*/ 971550 w 2314575"/>
                <a:gd name="connsiteY133" fmla="*/ 842963 h 1585913"/>
                <a:gd name="connsiteX134" fmla="*/ 957262 w 2314575"/>
                <a:gd name="connsiteY134" fmla="*/ 833438 h 1585913"/>
                <a:gd name="connsiteX135" fmla="*/ 942975 w 2314575"/>
                <a:gd name="connsiteY135" fmla="*/ 828675 h 1585913"/>
                <a:gd name="connsiteX136" fmla="*/ 933450 w 2314575"/>
                <a:gd name="connsiteY136" fmla="*/ 814388 h 1585913"/>
                <a:gd name="connsiteX137" fmla="*/ 919162 w 2314575"/>
                <a:gd name="connsiteY137" fmla="*/ 800100 h 1585913"/>
                <a:gd name="connsiteX138" fmla="*/ 890587 w 2314575"/>
                <a:gd name="connsiteY138" fmla="*/ 785813 h 1585913"/>
                <a:gd name="connsiteX139" fmla="*/ 871537 w 2314575"/>
                <a:gd name="connsiteY139" fmla="*/ 776288 h 1585913"/>
                <a:gd name="connsiteX140" fmla="*/ 842962 w 2314575"/>
                <a:gd name="connsiteY140" fmla="*/ 757238 h 1585913"/>
                <a:gd name="connsiteX141" fmla="*/ 828675 w 2314575"/>
                <a:gd name="connsiteY141" fmla="*/ 747713 h 1585913"/>
                <a:gd name="connsiteX142" fmla="*/ 795337 w 2314575"/>
                <a:gd name="connsiteY142" fmla="*/ 733425 h 1585913"/>
                <a:gd name="connsiteX143" fmla="*/ 771525 w 2314575"/>
                <a:gd name="connsiteY143" fmla="*/ 719138 h 1585913"/>
                <a:gd name="connsiteX144" fmla="*/ 742950 w 2314575"/>
                <a:gd name="connsiteY144" fmla="*/ 709613 h 1585913"/>
                <a:gd name="connsiteX145" fmla="*/ 728662 w 2314575"/>
                <a:gd name="connsiteY145" fmla="*/ 695325 h 1585913"/>
                <a:gd name="connsiteX146" fmla="*/ 685800 w 2314575"/>
                <a:gd name="connsiteY146" fmla="*/ 666750 h 1585913"/>
                <a:gd name="connsiteX147" fmla="*/ 652462 w 2314575"/>
                <a:gd name="connsiteY147" fmla="*/ 633413 h 1585913"/>
                <a:gd name="connsiteX148" fmla="*/ 623887 w 2314575"/>
                <a:gd name="connsiteY148" fmla="*/ 614363 h 1585913"/>
                <a:gd name="connsiteX149" fmla="*/ 609600 w 2314575"/>
                <a:gd name="connsiteY149" fmla="*/ 600075 h 1585913"/>
                <a:gd name="connsiteX150" fmla="*/ 600075 w 2314575"/>
                <a:gd name="connsiteY150" fmla="*/ 585788 h 1585913"/>
                <a:gd name="connsiteX151" fmla="*/ 571500 w 2314575"/>
                <a:gd name="connsiteY151" fmla="*/ 566738 h 1585913"/>
                <a:gd name="connsiteX152" fmla="*/ 561975 w 2314575"/>
                <a:gd name="connsiteY152" fmla="*/ 547688 h 1585913"/>
                <a:gd name="connsiteX153" fmla="*/ 547687 w 2314575"/>
                <a:gd name="connsiteY153" fmla="*/ 538163 h 1585913"/>
                <a:gd name="connsiteX154" fmla="*/ 542925 w 2314575"/>
                <a:gd name="connsiteY154" fmla="*/ 523875 h 1585913"/>
                <a:gd name="connsiteX155" fmla="*/ 523875 w 2314575"/>
                <a:gd name="connsiteY155" fmla="*/ 485775 h 1585913"/>
                <a:gd name="connsiteX156" fmla="*/ 509587 w 2314575"/>
                <a:gd name="connsiteY156" fmla="*/ 457200 h 1585913"/>
                <a:gd name="connsiteX157" fmla="*/ 495300 w 2314575"/>
                <a:gd name="connsiteY157" fmla="*/ 419100 h 1585913"/>
                <a:gd name="connsiteX158" fmla="*/ 490537 w 2314575"/>
                <a:gd name="connsiteY158" fmla="*/ 404813 h 1585913"/>
                <a:gd name="connsiteX159" fmla="*/ 471487 w 2314575"/>
                <a:gd name="connsiteY159" fmla="*/ 376238 h 1585913"/>
                <a:gd name="connsiteX160" fmla="*/ 452437 w 2314575"/>
                <a:gd name="connsiteY160" fmla="*/ 347663 h 1585913"/>
                <a:gd name="connsiteX161" fmla="*/ 442912 w 2314575"/>
                <a:gd name="connsiteY161" fmla="*/ 333375 h 1585913"/>
                <a:gd name="connsiteX162" fmla="*/ 423862 w 2314575"/>
                <a:gd name="connsiteY162" fmla="*/ 295275 h 1585913"/>
                <a:gd name="connsiteX163" fmla="*/ 414337 w 2314575"/>
                <a:gd name="connsiteY163" fmla="*/ 276225 h 1585913"/>
                <a:gd name="connsiteX164" fmla="*/ 409575 w 2314575"/>
                <a:gd name="connsiteY164" fmla="*/ 261938 h 1585913"/>
                <a:gd name="connsiteX165" fmla="*/ 390525 w 2314575"/>
                <a:gd name="connsiteY165" fmla="*/ 233363 h 1585913"/>
                <a:gd name="connsiteX166" fmla="*/ 376237 w 2314575"/>
                <a:gd name="connsiteY166" fmla="*/ 204788 h 1585913"/>
                <a:gd name="connsiteX167" fmla="*/ 361950 w 2314575"/>
                <a:gd name="connsiteY167" fmla="*/ 190500 h 1585913"/>
                <a:gd name="connsiteX168" fmla="*/ 342900 w 2314575"/>
                <a:gd name="connsiteY168" fmla="*/ 161925 h 1585913"/>
                <a:gd name="connsiteX169" fmla="*/ 314325 w 2314575"/>
                <a:gd name="connsiteY169" fmla="*/ 133350 h 1585913"/>
                <a:gd name="connsiteX170" fmla="*/ 304800 w 2314575"/>
                <a:gd name="connsiteY170" fmla="*/ 119063 h 1585913"/>
                <a:gd name="connsiteX171" fmla="*/ 290512 w 2314575"/>
                <a:gd name="connsiteY171" fmla="*/ 114300 h 1585913"/>
                <a:gd name="connsiteX172" fmla="*/ 261937 w 2314575"/>
                <a:gd name="connsiteY172" fmla="*/ 90488 h 1585913"/>
                <a:gd name="connsiteX173" fmla="*/ 233362 w 2314575"/>
                <a:gd name="connsiteY173" fmla="*/ 71438 h 1585913"/>
                <a:gd name="connsiteX174" fmla="*/ 219075 w 2314575"/>
                <a:gd name="connsiteY174" fmla="*/ 57150 h 1585913"/>
                <a:gd name="connsiteX175" fmla="*/ 209550 w 2314575"/>
                <a:gd name="connsiteY175" fmla="*/ 42863 h 1585913"/>
                <a:gd name="connsiteX176" fmla="*/ 195262 w 2314575"/>
                <a:gd name="connsiteY176" fmla="*/ 0 h 158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314575" h="1585913">
                  <a:moveTo>
                    <a:pt x="195262" y="0"/>
                  </a:moveTo>
                  <a:lnTo>
                    <a:pt x="195262" y="0"/>
                  </a:lnTo>
                  <a:cubicBezTo>
                    <a:pt x="187325" y="11113"/>
                    <a:pt x="178476" y="21628"/>
                    <a:pt x="171450" y="33338"/>
                  </a:cubicBezTo>
                  <a:cubicBezTo>
                    <a:pt x="168867" y="37643"/>
                    <a:pt x="168932" y="43135"/>
                    <a:pt x="166687" y="47625"/>
                  </a:cubicBezTo>
                  <a:cubicBezTo>
                    <a:pt x="164127" y="52745"/>
                    <a:pt x="160337" y="57150"/>
                    <a:pt x="157162" y="61913"/>
                  </a:cubicBezTo>
                  <a:cubicBezTo>
                    <a:pt x="145827" y="95918"/>
                    <a:pt x="153206" y="82134"/>
                    <a:pt x="138112" y="104775"/>
                  </a:cubicBezTo>
                  <a:cubicBezTo>
                    <a:pt x="136525" y="109538"/>
                    <a:pt x="135788" y="114675"/>
                    <a:pt x="133350" y="119063"/>
                  </a:cubicBezTo>
                  <a:cubicBezTo>
                    <a:pt x="127791" y="129070"/>
                    <a:pt x="117920" y="136778"/>
                    <a:pt x="114300" y="147638"/>
                  </a:cubicBezTo>
                  <a:lnTo>
                    <a:pt x="104775" y="176213"/>
                  </a:lnTo>
                  <a:lnTo>
                    <a:pt x="76200" y="261938"/>
                  </a:lnTo>
                  <a:lnTo>
                    <a:pt x="71437" y="276225"/>
                  </a:lnTo>
                  <a:cubicBezTo>
                    <a:pt x="69849" y="280988"/>
                    <a:pt x="69460" y="286336"/>
                    <a:pt x="66675" y="290513"/>
                  </a:cubicBezTo>
                  <a:cubicBezTo>
                    <a:pt x="63500" y="295275"/>
                    <a:pt x="59710" y="299681"/>
                    <a:pt x="57150" y="304800"/>
                  </a:cubicBezTo>
                  <a:cubicBezTo>
                    <a:pt x="54905" y="309290"/>
                    <a:pt x="53766" y="314261"/>
                    <a:pt x="52387" y="319088"/>
                  </a:cubicBezTo>
                  <a:cubicBezTo>
                    <a:pt x="50350" y="326217"/>
                    <a:pt x="46671" y="344807"/>
                    <a:pt x="42862" y="352425"/>
                  </a:cubicBezTo>
                  <a:cubicBezTo>
                    <a:pt x="40302" y="357545"/>
                    <a:pt x="36512" y="361950"/>
                    <a:pt x="33337" y="366713"/>
                  </a:cubicBezTo>
                  <a:cubicBezTo>
                    <a:pt x="20758" y="404449"/>
                    <a:pt x="25462" y="385384"/>
                    <a:pt x="19050" y="423863"/>
                  </a:cubicBezTo>
                  <a:cubicBezTo>
                    <a:pt x="17462" y="449263"/>
                    <a:pt x="17726" y="474847"/>
                    <a:pt x="14287" y="500063"/>
                  </a:cubicBezTo>
                  <a:cubicBezTo>
                    <a:pt x="12930" y="510011"/>
                    <a:pt x="6731" y="518793"/>
                    <a:pt x="4762" y="528638"/>
                  </a:cubicBezTo>
                  <a:lnTo>
                    <a:pt x="0" y="552450"/>
                  </a:lnTo>
                  <a:cubicBezTo>
                    <a:pt x="10885" y="683079"/>
                    <a:pt x="0" y="525702"/>
                    <a:pt x="0" y="752475"/>
                  </a:cubicBezTo>
                  <a:cubicBezTo>
                    <a:pt x="0" y="766772"/>
                    <a:pt x="1656" y="819253"/>
                    <a:pt x="14287" y="838200"/>
                  </a:cubicBezTo>
                  <a:lnTo>
                    <a:pt x="23812" y="852488"/>
                  </a:lnTo>
                  <a:cubicBezTo>
                    <a:pt x="25400" y="862013"/>
                    <a:pt x="27209" y="871504"/>
                    <a:pt x="28575" y="881063"/>
                  </a:cubicBezTo>
                  <a:cubicBezTo>
                    <a:pt x="30385" y="893733"/>
                    <a:pt x="31233" y="906538"/>
                    <a:pt x="33337" y="919163"/>
                  </a:cubicBezTo>
                  <a:cubicBezTo>
                    <a:pt x="35736" y="933554"/>
                    <a:pt x="43393" y="954091"/>
                    <a:pt x="47625" y="966788"/>
                  </a:cubicBezTo>
                  <a:cubicBezTo>
                    <a:pt x="47626" y="966792"/>
                    <a:pt x="57148" y="995360"/>
                    <a:pt x="57150" y="995363"/>
                  </a:cubicBezTo>
                  <a:lnTo>
                    <a:pt x="66675" y="1009650"/>
                  </a:lnTo>
                  <a:cubicBezTo>
                    <a:pt x="69850" y="1019175"/>
                    <a:pt x="71710" y="1029245"/>
                    <a:pt x="76200" y="1038225"/>
                  </a:cubicBezTo>
                  <a:cubicBezTo>
                    <a:pt x="79375" y="1044575"/>
                    <a:pt x="83088" y="1050683"/>
                    <a:pt x="85725" y="1057275"/>
                  </a:cubicBezTo>
                  <a:cubicBezTo>
                    <a:pt x="85738" y="1057308"/>
                    <a:pt x="97625" y="1092977"/>
                    <a:pt x="100012" y="1100138"/>
                  </a:cubicBezTo>
                  <a:cubicBezTo>
                    <a:pt x="101599" y="1104900"/>
                    <a:pt x="101990" y="1110248"/>
                    <a:pt x="104775" y="1114425"/>
                  </a:cubicBezTo>
                  <a:lnTo>
                    <a:pt x="114300" y="1128713"/>
                  </a:lnTo>
                  <a:cubicBezTo>
                    <a:pt x="126267" y="1164616"/>
                    <a:pt x="110126" y="1120367"/>
                    <a:pt x="128587" y="1157288"/>
                  </a:cubicBezTo>
                  <a:cubicBezTo>
                    <a:pt x="130832" y="1161778"/>
                    <a:pt x="130912" y="1167187"/>
                    <a:pt x="133350" y="1171575"/>
                  </a:cubicBezTo>
                  <a:cubicBezTo>
                    <a:pt x="138910" y="1181582"/>
                    <a:pt x="152400" y="1200150"/>
                    <a:pt x="152400" y="1200150"/>
                  </a:cubicBezTo>
                  <a:lnTo>
                    <a:pt x="161925" y="1228725"/>
                  </a:lnTo>
                  <a:cubicBezTo>
                    <a:pt x="166888" y="1243615"/>
                    <a:pt x="171698" y="1262229"/>
                    <a:pt x="185737" y="1271588"/>
                  </a:cubicBezTo>
                  <a:lnTo>
                    <a:pt x="200025" y="1281113"/>
                  </a:lnTo>
                  <a:cubicBezTo>
                    <a:pt x="203898" y="1292733"/>
                    <a:pt x="205080" y="1300456"/>
                    <a:pt x="214312" y="1309688"/>
                  </a:cubicBezTo>
                  <a:cubicBezTo>
                    <a:pt x="218359" y="1313735"/>
                    <a:pt x="223837" y="1316038"/>
                    <a:pt x="228600" y="1319213"/>
                  </a:cubicBezTo>
                  <a:cubicBezTo>
                    <a:pt x="250825" y="1352550"/>
                    <a:pt x="238125" y="1341438"/>
                    <a:pt x="261937" y="1357313"/>
                  </a:cubicBezTo>
                  <a:cubicBezTo>
                    <a:pt x="271210" y="1385128"/>
                    <a:pt x="259445" y="1359582"/>
                    <a:pt x="280987" y="1381125"/>
                  </a:cubicBezTo>
                  <a:cubicBezTo>
                    <a:pt x="285034" y="1385173"/>
                    <a:pt x="286709" y="1391135"/>
                    <a:pt x="290512" y="1395413"/>
                  </a:cubicBezTo>
                  <a:cubicBezTo>
                    <a:pt x="299461" y="1405481"/>
                    <a:pt x="311615" y="1412780"/>
                    <a:pt x="319087" y="1423988"/>
                  </a:cubicBezTo>
                  <a:cubicBezTo>
                    <a:pt x="322262" y="1428750"/>
                    <a:pt x="324809" y="1433997"/>
                    <a:pt x="328612" y="1438275"/>
                  </a:cubicBezTo>
                  <a:cubicBezTo>
                    <a:pt x="352339" y="1464967"/>
                    <a:pt x="349759" y="1461898"/>
                    <a:pt x="371475" y="1476375"/>
                  </a:cubicBezTo>
                  <a:cubicBezTo>
                    <a:pt x="374650" y="1481138"/>
                    <a:pt x="376692" y="1486894"/>
                    <a:pt x="381000" y="1490663"/>
                  </a:cubicBezTo>
                  <a:cubicBezTo>
                    <a:pt x="389615" y="1498201"/>
                    <a:pt x="409575" y="1509713"/>
                    <a:pt x="409575" y="1509713"/>
                  </a:cubicBezTo>
                  <a:cubicBezTo>
                    <a:pt x="412750" y="1514475"/>
                    <a:pt x="414631" y="1520424"/>
                    <a:pt x="419100" y="1524000"/>
                  </a:cubicBezTo>
                  <a:cubicBezTo>
                    <a:pt x="423020" y="1527136"/>
                    <a:pt x="428897" y="1526518"/>
                    <a:pt x="433387" y="1528763"/>
                  </a:cubicBezTo>
                  <a:cubicBezTo>
                    <a:pt x="438507" y="1531323"/>
                    <a:pt x="442444" y="1535963"/>
                    <a:pt x="447675" y="1538288"/>
                  </a:cubicBezTo>
                  <a:cubicBezTo>
                    <a:pt x="456850" y="1542366"/>
                    <a:pt x="466725" y="1544638"/>
                    <a:pt x="476250" y="1547813"/>
                  </a:cubicBezTo>
                  <a:lnTo>
                    <a:pt x="490537" y="1552575"/>
                  </a:lnTo>
                  <a:lnTo>
                    <a:pt x="504825" y="1557338"/>
                  </a:lnTo>
                  <a:cubicBezTo>
                    <a:pt x="619856" y="1554142"/>
                    <a:pt x="652738" y="1547841"/>
                    <a:pt x="747712" y="1557338"/>
                  </a:cubicBezTo>
                  <a:cubicBezTo>
                    <a:pt x="755767" y="1558143"/>
                    <a:pt x="763587" y="1560513"/>
                    <a:pt x="771525" y="1562100"/>
                  </a:cubicBezTo>
                  <a:cubicBezTo>
                    <a:pt x="779462" y="1565275"/>
                    <a:pt x="787227" y="1568922"/>
                    <a:pt x="795337" y="1571625"/>
                  </a:cubicBezTo>
                  <a:cubicBezTo>
                    <a:pt x="834384" y="1584641"/>
                    <a:pt x="860515" y="1574081"/>
                    <a:pt x="909637" y="1571625"/>
                  </a:cubicBezTo>
                  <a:cubicBezTo>
                    <a:pt x="957262" y="1573213"/>
                    <a:pt x="1004962" y="1573287"/>
                    <a:pt x="1052512" y="1576388"/>
                  </a:cubicBezTo>
                  <a:cubicBezTo>
                    <a:pt x="1078055" y="1578054"/>
                    <a:pt x="1128712" y="1585913"/>
                    <a:pt x="1128712" y="1585913"/>
                  </a:cubicBezTo>
                  <a:lnTo>
                    <a:pt x="1381125" y="1581150"/>
                  </a:lnTo>
                  <a:cubicBezTo>
                    <a:pt x="1390776" y="1580823"/>
                    <a:pt x="1400274" y="1578483"/>
                    <a:pt x="1409700" y="1576388"/>
                  </a:cubicBezTo>
                  <a:cubicBezTo>
                    <a:pt x="1414600" y="1575299"/>
                    <a:pt x="1419225" y="1573213"/>
                    <a:pt x="1423987" y="1571625"/>
                  </a:cubicBezTo>
                  <a:cubicBezTo>
                    <a:pt x="1450975" y="1573213"/>
                    <a:pt x="1478017" y="1574046"/>
                    <a:pt x="1504950" y="1576388"/>
                  </a:cubicBezTo>
                  <a:cubicBezTo>
                    <a:pt x="1514570" y="1577225"/>
                    <a:pt x="1523869" y="1581150"/>
                    <a:pt x="1533525" y="1581150"/>
                  </a:cubicBezTo>
                  <a:cubicBezTo>
                    <a:pt x="1584350" y="1581150"/>
                    <a:pt x="1635125" y="1577975"/>
                    <a:pt x="1685925" y="1576388"/>
                  </a:cubicBezTo>
                  <a:cubicBezTo>
                    <a:pt x="1697128" y="1572654"/>
                    <a:pt x="1724852" y="1562100"/>
                    <a:pt x="1738312" y="1562100"/>
                  </a:cubicBezTo>
                  <a:cubicBezTo>
                    <a:pt x="1759011" y="1562100"/>
                    <a:pt x="1779587" y="1565275"/>
                    <a:pt x="1800225" y="1566863"/>
                  </a:cubicBezTo>
                  <a:cubicBezTo>
                    <a:pt x="1806105" y="1566128"/>
                    <a:pt x="1851232" y="1561427"/>
                    <a:pt x="1862137" y="1557338"/>
                  </a:cubicBezTo>
                  <a:cubicBezTo>
                    <a:pt x="1867497" y="1555328"/>
                    <a:pt x="1871662" y="1550988"/>
                    <a:pt x="1876425" y="1547813"/>
                  </a:cubicBezTo>
                  <a:cubicBezTo>
                    <a:pt x="1879600" y="1543050"/>
                    <a:pt x="1881642" y="1537294"/>
                    <a:pt x="1885950" y="1533525"/>
                  </a:cubicBezTo>
                  <a:cubicBezTo>
                    <a:pt x="1894565" y="1525987"/>
                    <a:pt x="1914525" y="1514475"/>
                    <a:pt x="1914525" y="1514475"/>
                  </a:cubicBezTo>
                  <a:cubicBezTo>
                    <a:pt x="1927799" y="1494563"/>
                    <a:pt x="1931076" y="1485601"/>
                    <a:pt x="1947862" y="1471613"/>
                  </a:cubicBezTo>
                  <a:cubicBezTo>
                    <a:pt x="1957959" y="1463199"/>
                    <a:pt x="1969556" y="1458385"/>
                    <a:pt x="1981200" y="1452563"/>
                  </a:cubicBezTo>
                  <a:cubicBezTo>
                    <a:pt x="1985962" y="1447800"/>
                    <a:pt x="1990171" y="1442410"/>
                    <a:pt x="1995487" y="1438275"/>
                  </a:cubicBezTo>
                  <a:cubicBezTo>
                    <a:pt x="2020636" y="1418714"/>
                    <a:pt x="2021280" y="1425422"/>
                    <a:pt x="2038350" y="1404938"/>
                  </a:cubicBezTo>
                  <a:cubicBezTo>
                    <a:pt x="2042014" y="1400541"/>
                    <a:pt x="2044548" y="1395308"/>
                    <a:pt x="2047875" y="1390650"/>
                  </a:cubicBezTo>
                  <a:cubicBezTo>
                    <a:pt x="2052488" y="1384191"/>
                    <a:pt x="2057955" y="1378331"/>
                    <a:pt x="2062162" y="1371600"/>
                  </a:cubicBezTo>
                  <a:cubicBezTo>
                    <a:pt x="2065925" y="1365580"/>
                    <a:pt x="2067560" y="1358327"/>
                    <a:pt x="2071687" y="1352550"/>
                  </a:cubicBezTo>
                  <a:cubicBezTo>
                    <a:pt x="2075602" y="1347069"/>
                    <a:pt x="2081212" y="1343025"/>
                    <a:pt x="2085975" y="1338263"/>
                  </a:cubicBezTo>
                  <a:cubicBezTo>
                    <a:pt x="2087562" y="1333500"/>
                    <a:pt x="2088760" y="1328589"/>
                    <a:pt x="2090737" y="1323975"/>
                  </a:cubicBezTo>
                  <a:cubicBezTo>
                    <a:pt x="2093534" y="1317449"/>
                    <a:pt x="2097769" y="1311572"/>
                    <a:pt x="2100262" y="1304925"/>
                  </a:cubicBezTo>
                  <a:cubicBezTo>
                    <a:pt x="2104837" y="1292726"/>
                    <a:pt x="2104033" y="1283096"/>
                    <a:pt x="2109787" y="1271588"/>
                  </a:cubicBezTo>
                  <a:cubicBezTo>
                    <a:pt x="2112347" y="1266468"/>
                    <a:pt x="2116987" y="1262531"/>
                    <a:pt x="2119312" y="1257300"/>
                  </a:cubicBezTo>
                  <a:cubicBezTo>
                    <a:pt x="2123390" y="1248125"/>
                    <a:pt x="2123268" y="1237079"/>
                    <a:pt x="2128837" y="1228725"/>
                  </a:cubicBezTo>
                  <a:lnTo>
                    <a:pt x="2157412" y="1185863"/>
                  </a:lnTo>
                  <a:cubicBezTo>
                    <a:pt x="2166003" y="1172977"/>
                    <a:pt x="2170420" y="1167629"/>
                    <a:pt x="2176462" y="1152525"/>
                  </a:cubicBezTo>
                  <a:cubicBezTo>
                    <a:pt x="2180191" y="1143203"/>
                    <a:pt x="2182812" y="1133475"/>
                    <a:pt x="2185987" y="1123950"/>
                  </a:cubicBezTo>
                  <a:cubicBezTo>
                    <a:pt x="2187575" y="1119188"/>
                    <a:pt x="2189533" y="1114533"/>
                    <a:pt x="2190750" y="1109663"/>
                  </a:cubicBezTo>
                  <a:cubicBezTo>
                    <a:pt x="2191782" y="1105534"/>
                    <a:pt x="2197237" y="1081642"/>
                    <a:pt x="2200275" y="1076325"/>
                  </a:cubicBezTo>
                  <a:cubicBezTo>
                    <a:pt x="2204213" y="1069433"/>
                    <a:pt x="2209800" y="1063625"/>
                    <a:pt x="2214562" y="1057275"/>
                  </a:cubicBezTo>
                  <a:cubicBezTo>
                    <a:pt x="2225303" y="1025058"/>
                    <a:pt x="2211118" y="1064162"/>
                    <a:pt x="2233612" y="1019175"/>
                  </a:cubicBezTo>
                  <a:cubicBezTo>
                    <a:pt x="2235857" y="1014685"/>
                    <a:pt x="2236397" y="1009502"/>
                    <a:pt x="2238375" y="1004888"/>
                  </a:cubicBezTo>
                  <a:cubicBezTo>
                    <a:pt x="2241172" y="998363"/>
                    <a:pt x="2245103" y="992364"/>
                    <a:pt x="2247900" y="985838"/>
                  </a:cubicBezTo>
                  <a:cubicBezTo>
                    <a:pt x="2252790" y="974427"/>
                    <a:pt x="2253976" y="964573"/>
                    <a:pt x="2257425" y="952500"/>
                  </a:cubicBezTo>
                  <a:cubicBezTo>
                    <a:pt x="2258804" y="947673"/>
                    <a:pt x="2261058" y="943104"/>
                    <a:pt x="2262187" y="938213"/>
                  </a:cubicBezTo>
                  <a:cubicBezTo>
                    <a:pt x="2265827" y="922438"/>
                    <a:pt x="2268537" y="906463"/>
                    <a:pt x="2271712" y="890588"/>
                  </a:cubicBezTo>
                  <a:lnTo>
                    <a:pt x="2276475" y="866775"/>
                  </a:lnTo>
                  <a:cubicBezTo>
                    <a:pt x="2279197" y="853167"/>
                    <a:pt x="2281962" y="837374"/>
                    <a:pt x="2286000" y="823913"/>
                  </a:cubicBezTo>
                  <a:cubicBezTo>
                    <a:pt x="2288885" y="814296"/>
                    <a:pt x="2295525" y="795338"/>
                    <a:pt x="2295525" y="795338"/>
                  </a:cubicBezTo>
                  <a:cubicBezTo>
                    <a:pt x="2306487" y="729557"/>
                    <a:pt x="2295915" y="799593"/>
                    <a:pt x="2305050" y="676275"/>
                  </a:cubicBezTo>
                  <a:cubicBezTo>
                    <a:pt x="2306640" y="654807"/>
                    <a:pt x="2311004" y="631022"/>
                    <a:pt x="2314575" y="609600"/>
                  </a:cubicBezTo>
                  <a:cubicBezTo>
                    <a:pt x="2314017" y="607370"/>
                    <a:pt x="2311862" y="575985"/>
                    <a:pt x="2295525" y="585788"/>
                  </a:cubicBezTo>
                  <a:cubicBezTo>
                    <a:pt x="2275400" y="597864"/>
                    <a:pt x="2294153" y="606209"/>
                    <a:pt x="2281237" y="619125"/>
                  </a:cubicBezTo>
                  <a:cubicBezTo>
                    <a:pt x="2273142" y="627220"/>
                    <a:pt x="2260756" y="630080"/>
                    <a:pt x="2252662" y="638175"/>
                  </a:cubicBezTo>
                  <a:cubicBezTo>
                    <a:pt x="2226526" y="664313"/>
                    <a:pt x="2250610" y="642096"/>
                    <a:pt x="2224087" y="661988"/>
                  </a:cubicBezTo>
                  <a:cubicBezTo>
                    <a:pt x="2193026" y="685284"/>
                    <a:pt x="2211562" y="677276"/>
                    <a:pt x="2185987" y="685800"/>
                  </a:cubicBezTo>
                  <a:cubicBezTo>
                    <a:pt x="2152739" y="719051"/>
                    <a:pt x="2189577" y="686470"/>
                    <a:pt x="2157412" y="704850"/>
                  </a:cubicBezTo>
                  <a:cubicBezTo>
                    <a:pt x="2150520" y="708788"/>
                    <a:pt x="2144865" y="714586"/>
                    <a:pt x="2138362" y="719138"/>
                  </a:cubicBezTo>
                  <a:cubicBezTo>
                    <a:pt x="2128984" y="725703"/>
                    <a:pt x="2119312" y="731838"/>
                    <a:pt x="2109787" y="738188"/>
                  </a:cubicBezTo>
                  <a:cubicBezTo>
                    <a:pt x="2105025" y="741363"/>
                    <a:pt x="2100619" y="745153"/>
                    <a:pt x="2095500" y="747713"/>
                  </a:cubicBezTo>
                  <a:cubicBezTo>
                    <a:pt x="2089150" y="750888"/>
                    <a:pt x="2083042" y="754601"/>
                    <a:pt x="2076450" y="757238"/>
                  </a:cubicBezTo>
                  <a:cubicBezTo>
                    <a:pt x="2067128" y="760967"/>
                    <a:pt x="2057400" y="763588"/>
                    <a:pt x="2047875" y="766763"/>
                  </a:cubicBezTo>
                  <a:cubicBezTo>
                    <a:pt x="2043112" y="768350"/>
                    <a:pt x="2038077" y="769280"/>
                    <a:pt x="2033587" y="771525"/>
                  </a:cubicBezTo>
                  <a:cubicBezTo>
                    <a:pt x="2018040" y="779298"/>
                    <a:pt x="2003618" y="787632"/>
                    <a:pt x="1985962" y="790575"/>
                  </a:cubicBezTo>
                  <a:cubicBezTo>
                    <a:pt x="1976437" y="792163"/>
                    <a:pt x="1966755" y="792996"/>
                    <a:pt x="1957387" y="795338"/>
                  </a:cubicBezTo>
                  <a:cubicBezTo>
                    <a:pt x="1936937" y="800451"/>
                    <a:pt x="1911766" y="813578"/>
                    <a:pt x="1890712" y="814388"/>
                  </a:cubicBezTo>
                  <a:lnTo>
                    <a:pt x="1766887" y="819150"/>
                  </a:lnTo>
                  <a:lnTo>
                    <a:pt x="1709737" y="823913"/>
                  </a:lnTo>
                  <a:cubicBezTo>
                    <a:pt x="1697002" y="825187"/>
                    <a:pt x="1684398" y="827693"/>
                    <a:pt x="1671637" y="828675"/>
                  </a:cubicBezTo>
                  <a:cubicBezTo>
                    <a:pt x="1643102" y="830870"/>
                    <a:pt x="1614487" y="831850"/>
                    <a:pt x="1585912" y="833438"/>
                  </a:cubicBezTo>
                  <a:cubicBezTo>
                    <a:pt x="1576884" y="836447"/>
                    <a:pt x="1561541" y="841967"/>
                    <a:pt x="1552575" y="842963"/>
                  </a:cubicBezTo>
                  <a:cubicBezTo>
                    <a:pt x="1530430" y="845424"/>
                    <a:pt x="1508125" y="846138"/>
                    <a:pt x="1485900" y="847725"/>
                  </a:cubicBezTo>
                  <a:cubicBezTo>
                    <a:pt x="1476375" y="849313"/>
                    <a:pt x="1466794" y="850594"/>
                    <a:pt x="1457325" y="852488"/>
                  </a:cubicBezTo>
                  <a:cubicBezTo>
                    <a:pt x="1450907" y="853772"/>
                    <a:pt x="1444693" y="855966"/>
                    <a:pt x="1438275" y="857250"/>
                  </a:cubicBezTo>
                  <a:cubicBezTo>
                    <a:pt x="1428806" y="859144"/>
                    <a:pt x="1419201" y="860286"/>
                    <a:pt x="1409700" y="862013"/>
                  </a:cubicBezTo>
                  <a:cubicBezTo>
                    <a:pt x="1401736" y="863461"/>
                    <a:pt x="1393911" y="865705"/>
                    <a:pt x="1385887" y="866775"/>
                  </a:cubicBezTo>
                  <a:cubicBezTo>
                    <a:pt x="1370073" y="868884"/>
                    <a:pt x="1354137" y="869950"/>
                    <a:pt x="1338262" y="871538"/>
                  </a:cubicBezTo>
                  <a:cubicBezTo>
                    <a:pt x="1263168" y="890312"/>
                    <a:pt x="1313242" y="880518"/>
                    <a:pt x="1185862" y="885825"/>
                  </a:cubicBezTo>
                  <a:cubicBezTo>
                    <a:pt x="1126014" y="892476"/>
                    <a:pt x="1138764" y="893498"/>
                    <a:pt x="1062037" y="885825"/>
                  </a:cubicBezTo>
                  <a:cubicBezTo>
                    <a:pt x="1052324" y="884854"/>
                    <a:pt x="1036246" y="874772"/>
                    <a:pt x="1028700" y="871538"/>
                  </a:cubicBezTo>
                  <a:cubicBezTo>
                    <a:pt x="1024086" y="869560"/>
                    <a:pt x="1018801" y="869213"/>
                    <a:pt x="1014412" y="866775"/>
                  </a:cubicBezTo>
                  <a:cubicBezTo>
                    <a:pt x="965287" y="839483"/>
                    <a:pt x="1003877" y="853738"/>
                    <a:pt x="971550" y="842963"/>
                  </a:cubicBezTo>
                  <a:cubicBezTo>
                    <a:pt x="966787" y="839788"/>
                    <a:pt x="962382" y="835998"/>
                    <a:pt x="957262" y="833438"/>
                  </a:cubicBezTo>
                  <a:cubicBezTo>
                    <a:pt x="952772" y="831193"/>
                    <a:pt x="946895" y="831811"/>
                    <a:pt x="942975" y="828675"/>
                  </a:cubicBezTo>
                  <a:cubicBezTo>
                    <a:pt x="938506" y="825099"/>
                    <a:pt x="937114" y="818785"/>
                    <a:pt x="933450" y="814388"/>
                  </a:cubicBezTo>
                  <a:cubicBezTo>
                    <a:pt x="929138" y="809214"/>
                    <a:pt x="924336" y="804412"/>
                    <a:pt x="919162" y="800100"/>
                  </a:cubicBezTo>
                  <a:cubicBezTo>
                    <a:pt x="903009" y="786639"/>
                    <a:pt x="908278" y="793394"/>
                    <a:pt x="890587" y="785813"/>
                  </a:cubicBezTo>
                  <a:cubicBezTo>
                    <a:pt x="884061" y="783016"/>
                    <a:pt x="877625" y="779941"/>
                    <a:pt x="871537" y="776288"/>
                  </a:cubicBezTo>
                  <a:cubicBezTo>
                    <a:pt x="861721" y="770398"/>
                    <a:pt x="852487" y="763588"/>
                    <a:pt x="842962" y="757238"/>
                  </a:cubicBezTo>
                  <a:cubicBezTo>
                    <a:pt x="838200" y="754063"/>
                    <a:pt x="834105" y="749523"/>
                    <a:pt x="828675" y="747713"/>
                  </a:cubicBezTo>
                  <a:cubicBezTo>
                    <a:pt x="811814" y="742092"/>
                    <a:pt x="812992" y="743233"/>
                    <a:pt x="795337" y="733425"/>
                  </a:cubicBezTo>
                  <a:cubicBezTo>
                    <a:pt x="787245" y="728930"/>
                    <a:pt x="779952" y="722968"/>
                    <a:pt x="771525" y="719138"/>
                  </a:cubicBezTo>
                  <a:cubicBezTo>
                    <a:pt x="762385" y="714983"/>
                    <a:pt x="742950" y="709613"/>
                    <a:pt x="742950" y="709613"/>
                  </a:cubicBezTo>
                  <a:cubicBezTo>
                    <a:pt x="738187" y="704850"/>
                    <a:pt x="734050" y="699366"/>
                    <a:pt x="728662" y="695325"/>
                  </a:cubicBezTo>
                  <a:cubicBezTo>
                    <a:pt x="700017" y="673841"/>
                    <a:pt x="710563" y="689261"/>
                    <a:pt x="685800" y="666750"/>
                  </a:cubicBezTo>
                  <a:cubicBezTo>
                    <a:pt x="674171" y="656179"/>
                    <a:pt x="665538" y="642130"/>
                    <a:pt x="652462" y="633413"/>
                  </a:cubicBezTo>
                  <a:cubicBezTo>
                    <a:pt x="642937" y="627063"/>
                    <a:pt x="631981" y="622458"/>
                    <a:pt x="623887" y="614363"/>
                  </a:cubicBezTo>
                  <a:cubicBezTo>
                    <a:pt x="619125" y="609600"/>
                    <a:pt x="613912" y="605249"/>
                    <a:pt x="609600" y="600075"/>
                  </a:cubicBezTo>
                  <a:cubicBezTo>
                    <a:pt x="605936" y="595678"/>
                    <a:pt x="604383" y="589557"/>
                    <a:pt x="600075" y="585788"/>
                  </a:cubicBezTo>
                  <a:cubicBezTo>
                    <a:pt x="591460" y="578250"/>
                    <a:pt x="571500" y="566738"/>
                    <a:pt x="571500" y="566738"/>
                  </a:cubicBezTo>
                  <a:cubicBezTo>
                    <a:pt x="568325" y="560388"/>
                    <a:pt x="566520" y="553142"/>
                    <a:pt x="561975" y="547688"/>
                  </a:cubicBezTo>
                  <a:cubicBezTo>
                    <a:pt x="558311" y="543291"/>
                    <a:pt x="551263" y="542633"/>
                    <a:pt x="547687" y="538163"/>
                  </a:cubicBezTo>
                  <a:cubicBezTo>
                    <a:pt x="544551" y="534243"/>
                    <a:pt x="545002" y="528445"/>
                    <a:pt x="542925" y="523875"/>
                  </a:cubicBezTo>
                  <a:cubicBezTo>
                    <a:pt x="537050" y="510949"/>
                    <a:pt x="528366" y="499245"/>
                    <a:pt x="523875" y="485775"/>
                  </a:cubicBezTo>
                  <a:cubicBezTo>
                    <a:pt x="517302" y="466058"/>
                    <a:pt x="521897" y="475665"/>
                    <a:pt x="509587" y="457200"/>
                  </a:cubicBezTo>
                  <a:cubicBezTo>
                    <a:pt x="500401" y="411265"/>
                    <a:pt x="511650" y="451798"/>
                    <a:pt x="495300" y="419100"/>
                  </a:cubicBezTo>
                  <a:cubicBezTo>
                    <a:pt x="493055" y="414610"/>
                    <a:pt x="492975" y="409201"/>
                    <a:pt x="490537" y="404813"/>
                  </a:cubicBezTo>
                  <a:cubicBezTo>
                    <a:pt x="484977" y="394806"/>
                    <a:pt x="477837" y="385763"/>
                    <a:pt x="471487" y="376238"/>
                  </a:cubicBezTo>
                  <a:lnTo>
                    <a:pt x="452437" y="347663"/>
                  </a:lnTo>
                  <a:cubicBezTo>
                    <a:pt x="449262" y="342900"/>
                    <a:pt x="445472" y="338495"/>
                    <a:pt x="442912" y="333375"/>
                  </a:cubicBezTo>
                  <a:lnTo>
                    <a:pt x="423862" y="295275"/>
                  </a:lnTo>
                  <a:cubicBezTo>
                    <a:pt x="420687" y="288925"/>
                    <a:pt x="416582" y="282960"/>
                    <a:pt x="414337" y="276225"/>
                  </a:cubicBezTo>
                  <a:cubicBezTo>
                    <a:pt x="412750" y="271463"/>
                    <a:pt x="412013" y="266326"/>
                    <a:pt x="409575" y="261938"/>
                  </a:cubicBezTo>
                  <a:cubicBezTo>
                    <a:pt x="404016" y="251931"/>
                    <a:pt x="394145" y="244223"/>
                    <a:pt x="390525" y="233363"/>
                  </a:cubicBezTo>
                  <a:cubicBezTo>
                    <a:pt x="385751" y="219043"/>
                    <a:pt x="386495" y="217098"/>
                    <a:pt x="376237" y="204788"/>
                  </a:cubicBezTo>
                  <a:cubicBezTo>
                    <a:pt x="371925" y="199614"/>
                    <a:pt x="366085" y="195816"/>
                    <a:pt x="361950" y="190500"/>
                  </a:cubicBezTo>
                  <a:cubicBezTo>
                    <a:pt x="354922" y="181464"/>
                    <a:pt x="350995" y="170020"/>
                    <a:pt x="342900" y="161925"/>
                  </a:cubicBezTo>
                  <a:cubicBezTo>
                    <a:pt x="333375" y="152400"/>
                    <a:pt x="321797" y="144558"/>
                    <a:pt x="314325" y="133350"/>
                  </a:cubicBezTo>
                  <a:cubicBezTo>
                    <a:pt x="311150" y="128588"/>
                    <a:pt x="309269" y="122639"/>
                    <a:pt x="304800" y="119063"/>
                  </a:cubicBezTo>
                  <a:cubicBezTo>
                    <a:pt x="300880" y="115927"/>
                    <a:pt x="295002" y="116545"/>
                    <a:pt x="290512" y="114300"/>
                  </a:cubicBezTo>
                  <a:cubicBezTo>
                    <a:pt x="270093" y="104090"/>
                    <a:pt x="280893" y="105231"/>
                    <a:pt x="261937" y="90488"/>
                  </a:cubicBezTo>
                  <a:cubicBezTo>
                    <a:pt x="252901" y="83460"/>
                    <a:pt x="241456" y="79533"/>
                    <a:pt x="233362" y="71438"/>
                  </a:cubicBezTo>
                  <a:cubicBezTo>
                    <a:pt x="228600" y="66675"/>
                    <a:pt x="223387" y="62324"/>
                    <a:pt x="219075" y="57150"/>
                  </a:cubicBezTo>
                  <a:cubicBezTo>
                    <a:pt x="215411" y="52753"/>
                    <a:pt x="214019" y="46439"/>
                    <a:pt x="209550" y="42863"/>
                  </a:cubicBezTo>
                  <a:cubicBezTo>
                    <a:pt x="205630" y="39727"/>
                    <a:pt x="197643" y="7144"/>
                    <a:pt x="195262" y="0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/>
            <p:cNvSpPr/>
            <p:nvPr/>
          </p:nvSpPr>
          <p:spPr>
            <a:xfrm>
              <a:off x="6004179" y="2940806"/>
              <a:ext cx="1792440" cy="1608755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9" name="Straight Connector 28"/>
            <p:cNvCxnSpPr>
              <a:stCxn id="26" idx="60"/>
              <a:endCxn id="26" idx="59"/>
            </p:cNvCxnSpPr>
            <p:nvPr/>
          </p:nvCxnSpPr>
          <p:spPr>
            <a:xfrm>
              <a:off x="5715001" y="4387452"/>
              <a:ext cx="2509638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5994684" y="4406561"/>
              <a:ext cx="1888412" cy="261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/>
            <p:cNvSpPr/>
            <p:nvPr/>
          </p:nvSpPr>
          <p:spPr>
            <a:xfrm>
              <a:off x="6798732" y="3836459"/>
              <a:ext cx="186713" cy="1577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987064" y="6116040"/>
            <a:ext cx="1888412" cy="26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2" name="Group 51"/>
          <p:cNvGrpSpPr/>
          <p:nvPr/>
        </p:nvGrpSpPr>
        <p:grpSpPr>
          <a:xfrm>
            <a:off x="5715001" y="4794250"/>
            <a:ext cx="2509638" cy="1319151"/>
            <a:chOff x="5715001" y="4794250"/>
            <a:chExt cx="2509638" cy="1319151"/>
          </a:xfrm>
        </p:grpSpPr>
        <p:sp>
          <p:nvSpPr>
            <p:cNvPr id="43" name="Freeform 42"/>
            <p:cNvSpPr/>
            <p:nvPr/>
          </p:nvSpPr>
          <p:spPr>
            <a:xfrm>
              <a:off x="6019800" y="4794250"/>
              <a:ext cx="1676400" cy="831850"/>
            </a:xfrm>
            <a:custGeom>
              <a:avLst/>
              <a:gdLst>
                <a:gd name="connsiteX0" fmla="*/ 0 w 1676400"/>
                <a:gd name="connsiteY0" fmla="*/ 120650 h 831850"/>
                <a:gd name="connsiteX1" fmla="*/ 0 w 1676400"/>
                <a:gd name="connsiteY1" fmla="*/ 120650 h 831850"/>
                <a:gd name="connsiteX2" fmla="*/ 22225 w 1676400"/>
                <a:gd name="connsiteY2" fmla="*/ 136525 h 831850"/>
                <a:gd name="connsiteX3" fmla="*/ 34925 w 1676400"/>
                <a:gd name="connsiteY3" fmla="*/ 139700 h 831850"/>
                <a:gd name="connsiteX4" fmla="*/ 53975 w 1676400"/>
                <a:gd name="connsiteY4" fmla="*/ 152400 h 831850"/>
                <a:gd name="connsiteX5" fmla="*/ 63500 w 1676400"/>
                <a:gd name="connsiteY5" fmla="*/ 155575 h 831850"/>
                <a:gd name="connsiteX6" fmla="*/ 73025 w 1676400"/>
                <a:gd name="connsiteY6" fmla="*/ 161925 h 831850"/>
                <a:gd name="connsiteX7" fmla="*/ 82550 w 1676400"/>
                <a:gd name="connsiteY7" fmla="*/ 171450 h 831850"/>
                <a:gd name="connsiteX8" fmla="*/ 101600 w 1676400"/>
                <a:gd name="connsiteY8" fmla="*/ 177800 h 831850"/>
                <a:gd name="connsiteX9" fmla="*/ 117475 w 1676400"/>
                <a:gd name="connsiteY9" fmla="*/ 193675 h 831850"/>
                <a:gd name="connsiteX10" fmla="*/ 127000 w 1676400"/>
                <a:gd name="connsiteY10" fmla="*/ 196850 h 831850"/>
                <a:gd name="connsiteX11" fmla="*/ 146050 w 1676400"/>
                <a:gd name="connsiteY11" fmla="*/ 209550 h 831850"/>
                <a:gd name="connsiteX12" fmla="*/ 165100 w 1676400"/>
                <a:gd name="connsiteY12" fmla="*/ 225425 h 831850"/>
                <a:gd name="connsiteX13" fmla="*/ 168275 w 1676400"/>
                <a:gd name="connsiteY13" fmla="*/ 234950 h 831850"/>
                <a:gd name="connsiteX14" fmla="*/ 174625 w 1676400"/>
                <a:gd name="connsiteY14" fmla="*/ 244475 h 831850"/>
                <a:gd name="connsiteX15" fmla="*/ 180975 w 1676400"/>
                <a:gd name="connsiteY15" fmla="*/ 257175 h 831850"/>
                <a:gd name="connsiteX16" fmla="*/ 200025 w 1676400"/>
                <a:gd name="connsiteY16" fmla="*/ 266700 h 831850"/>
                <a:gd name="connsiteX17" fmla="*/ 209550 w 1676400"/>
                <a:gd name="connsiteY17" fmla="*/ 273050 h 831850"/>
                <a:gd name="connsiteX18" fmla="*/ 231775 w 1676400"/>
                <a:gd name="connsiteY18" fmla="*/ 298450 h 831850"/>
                <a:gd name="connsiteX19" fmla="*/ 241300 w 1676400"/>
                <a:gd name="connsiteY19" fmla="*/ 301625 h 831850"/>
                <a:gd name="connsiteX20" fmla="*/ 260350 w 1676400"/>
                <a:gd name="connsiteY20" fmla="*/ 314325 h 831850"/>
                <a:gd name="connsiteX21" fmla="*/ 269875 w 1676400"/>
                <a:gd name="connsiteY21" fmla="*/ 320675 h 831850"/>
                <a:gd name="connsiteX22" fmla="*/ 276225 w 1676400"/>
                <a:gd name="connsiteY22" fmla="*/ 330200 h 831850"/>
                <a:gd name="connsiteX23" fmla="*/ 285750 w 1676400"/>
                <a:gd name="connsiteY23" fmla="*/ 333375 h 831850"/>
                <a:gd name="connsiteX24" fmla="*/ 298450 w 1676400"/>
                <a:gd name="connsiteY24" fmla="*/ 352425 h 831850"/>
                <a:gd name="connsiteX25" fmla="*/ 320675 w 1676400"/>
                <a:gd name="connsiteY25" fmla="*/ 381000 h 831850"/>
                <a:gd name="connsiteX26" fmla="*/ 327025 w 1676400"/>
                <a:gd name="connsiteY26" fmla="*/ 400050 h 831850"/>
                <a:gd name="connsiteX27" fmla="*/ 336550 w 1676400"/>
                <a:gd name="connsiteY27" fmla="*/ 419100 h 831850"/>
                <a:gd name="connsiteX28" fmla="*/ 346075 w 1676400"/>
                <a:gd name="connsiteY28" fmla="*/ 425450 h 831850"/>
                <a:gd name="connsiteX29" fmla="*/ 352425 w 1676400"/>
                <a:gd name="connsiteY29" fmla="*/ 434975 h 831850"/>
                <a:gd name="connsiteX30" fmla="*/ 361950 w 1676400"/>
                <a:gd name="connsiteY30" fmla="*/ 444500 h 831850"/>
                <a:gd name="connsiteX31" fmla="*/ 365125 w 1676400"/>
                <a:gd name="connsiteY31" fmla="*/ 454025 h 831850"/>
                <a:gd name="connsiteX32" fmla="*/ 371475 w 1676400"/>
                <a:gd name="connsiteY32" fmla="*/ 463550 h 831850"/>
                <a:gd name="connsiteX33" fmla="*/ 374650 w 1676400"/>
                <a:gd name="connsiteY33" fmla="*/ 473075 h 831850"/>
                <a:gd name="connsiteX34" fmla="*/ 384175 w 1676400"/>
                <a:gd name="connsiteY34" fmla="*/ 479425 h 831850"/>
                <a:gd name="connsiteX35" fmla="*/ 387350 w 1676400"/>
                <a:gd name="connsiteY35" fmla="*/ 488950 h 831850"/>
                <a:gd name="connsiteX36" fmla="*/ 400050 w 1676400"/>
                <a:gd name="connsiteY36" fmla="*/ 508000 h 831850"/>
                <a:gd name="connsiteX37" fmla="*/ 403225 w 1676400"/>
                <a:gd name="connsiteY37" fmla="*/ 517525 h 831850"/>
                <a:gd name="connsiteX38" fmla="*/ 415925 w 1676400"/>
                <a:gd name="connsiteY38" fmla="*/ 536575 h 831850"/>
                <a:gd name="connsiteX39" fmla="*/ 425450 w 1676400"/>
                <a:gd name="connsiteY39" fmla="*/ 558800 h 831850"/>
                <a:gd name="connsiteX40" fmla="*/ 428625 w 1676400"/>
                <a:gd name="connsiteY40" fmla="*/ 568325 h 831850"/>
                <a:gd name="connsiteX41" fmla="*/ 441325 w 1676400"/>
                <a:gd name="connsiteY41" fmla="*/ 587375 h 831850"/>
                <a:gd name="connsiteX42" fmla="*/ 454025 w 1676400"/>
                <a:gd name="connsiteY42" fmla="*/ 603250 h 831850"/>
                <a:gd name="connsiteX43" fmla="*/ 457200 w 1676400"/>
                <a:gd name="connsiteY43" fmla="*/ 612775 h 831850"/>
                <a:gd name="connsiteX44" fmla="*/ 466725 w 1676400"/>
                <a:gd name="connsiteY44" fmla="*/ 615950 h 831850"/>
                <a:gd name="connsiteX45" fmla="*/ 476250 w 1676400"/>
                <a:gd name="connsiteY45" fmla="*/ 622300 h 831850"/>
                <a:gd name="connsiteX46" fmla="*/ 482600 w 1676400"/>
                <a:gd name="connsiteY46" fmla="*/ 631825 h 831850"/>
                <a:gd name="connsiteX47" fmla="*/ 492125 w 1676400"/>
                <a:gd name="connsiteY47" fmla="*/ 635000 h 831850"/>
                <a:gd name="connsiteX48" fmla="*/ 511175 w 1676400"/>
                <a:gd name="connsiteY48" fmla="*/ 644525 h 831850"/>
                <a:gd name="connsiteX49" fmla="*/ 539750 w 1676400"/>
                <a:gd name="connsiteY49" fmla="*/ 663575 h 831850"/>
                <a:gd name="connsiteX50" fmla="*/ 549275 w 1676400"/>
                <a:gd name="connsiteY50" fmla="*/ 669925 h 831850"/>
                <a:gd name="connsiteX51" fmla="*/ 568325 w 1676400"/>
                <a:gd name="connsiteY51" fmla="*/ 676275 h 831850"/>
                <a:gd name="connsiteX52" fmla="*/ 577850 w 1676400"/>
                <a:gd name="connsiteY52" fmla="*/ 679450 h 831850"/>
                <a:gd name="connsiteX53" fmla="*/ 587375 w 1676400"/>
                <a:gd name="connsiteY53" fmla="*/ 682625 h 831850"/>
                <a:gd name="connsiteX54" fmla="*/ 635000 w 1676400"/>
                <a:gd name="connsiteY54" fmla="*/ 714375 h 831850"/>
                <a:gd name="connsiteX55" fmla="*/ 654050 w 1676400"/>
                <a:gd name="connsiteY55" fmla="*/ 727075 h 831850"/>
                <a:gd name="connsiteX56" fmla="*/ 673100 w 1676400"/>
                <a:gd name="connsiteY56" fmla="*/ 733425 h 831850"/>
                <a:gd name="connsiteX57" fmla="*/ 682625 w 1676400"/>
                <a:gd name="connsiteY57" fmla="*/ 736600 h 831850"/>
                <a:gd name="connsiteX58" fmla="*/ 695325 w 1676400"/>
                <a:gd name="connsiteY58" fmla="*/ 742950 h 831850"/>
                <a:gd name="connsiteX59" fmla="*/ 704850 w 1676400"/>
                <a:gd name="connsiteY59" fmla="*/ 746125 h 831850"/>
                <a:gd name="connsiteX60" fmla="*/ 723900 w 1676400"/>
                <a:gd name="connsiteY60" fmla="*/ 755650 h 831850"/>
                <a:gd name="connsiteX61" fmla="*/ 739775 w 1676400"/>
                <a:gd name="connsiteY61" fmla="*/ 771525 h 831850"/>
                <a:gd name="connsiteX62" fmla="*/ 746125 w 1676400"/>
                <a:gd name="connsiteY62" fmla="*/ 781050 h 831850"/>
                <a:gd name="connsiteX63" fmla="*/ 777875 w 1676400"/>
                <a:gd name="connsiteY63" fmla="*/ 800100 h 831850"/>
                <a:gd name="connsiteX64" fmla="*/ 819150 w 1676400"/>
                <a:gd name="connsiteY64" fmla="*/ 809625 h 831850"/>
                <a:gd name="connsiteX65" fmla="*/ 831850 w 1676400"/>
                <a:gd name="connsiteY65" fmla="*/ 815975 h 831850"/>
                <a:gd name="connsiteX66" fmla="*/ 844550 w 1676400"/>
                <a:gd name="connsiteY66" fmla="*/ 819150 h 831850"/>
                <a:gd name="connsiteX67" fmla="*/ 889000 w 1676400"/>
                <a:gd name="connsiteY67" fmla="*/ 825500 h 831850"/>
                <a:gd name="connsiteX68" fmla="*/ 904875 w 1676400"/>
                <a:gd name="connsiteY68" fmla="*/ 828675 h 831850"/>
                <a:gd name="connsiteX69" fmla="*/ 939800 w 1676400"/>
                <a:gd name="connsiteY69" fmla="*/ 831850 h 831850"/>
                <a:gd name="connsiteX70" fmla="*/ 974725 w 1676400"/>
                <a:gd name="connsiteY70" fmla="*/ 828675 h 831850"/>
                <a:gd name="connsiteX71" fmla="*/ 1031875 w 1676400"/>
                <a:gd name="connsiteY71" fmla="*/ 825500 h 831850"/>
                <a:gd name="connsiteX72" fmla="*/ 1063625 w 1676400"/>
                <a:gd name="connsiteY72" fmla="*/ 815975 h 831850"/>
                <a:gd name="connsiteX73" fmla="*/ 1076325 w 1676400"/>
                <a:gd name="connsiteY73" fmla="*/ 812800 h 831850"/>
                <a:gd name="connsiteX74" fmla="*/ 1136650 w 1676400"/>
                <a:gd name="connsiteY74" fmla="*/ 809625 h 831850"/>
                <a:gd name="connsiteX75" fmla="*/ 1219200 w 1676400"/>
                <a:gd name="connsiteY75" fmla="*/ 803275 h 831850"/>
                <a:gd name="connsiteX76" fmla="*/ 1244600 w 1676400"/>
                <a:gd name="connsiteY76" fmla="*/ 796925 h 831850"/>
                <a:gd name="connsiteX77" fmla="*/ 1254125 w 1676400"/>
                <a:gd name="connsiteY77" fmla="*/ 790575 h 831850"/>
                <a:gd name="connsiteX78" fmla="*/ 1276350 w 1676400"/>
                <a:gd name="connsiteY78" fmla="*/ 787400 h 831850"/>
                <a:gd name="connsiteX79" fmla="*/ 1327150 w 1676400"/>
                <a:gd name="connsiteY79" fmla="*/ 784225 h 831850"/>
                <a:gd name="connsiteX80" fmla="*/ 1343025 w 1676400"/>
                <a:gd name="connsiteY80" fmla="*/ 777875 h 831850"/>
                <a:gd name="connsiteX81" fmla="*/ 1520825 w 1676400"/>
                <a:gd name="connsiteY81" fmla="*/ 765175 h 831850"/>
                <a:gd name="connsiteX82" fmla="*/ 1543050 w 1676400"/>
                <a:gd name="connsiteY82" fmla="*/ 762000 h 831850"/>
                <a:gd name="connsiteX83" fmla="*/ 1552575 w 1676400"/>
                <a:gd name="connsiteY83" fmla="*/ 755650 h 831850"/>
                <a:gd name="connsiteX84" fmla="*/ 1571625 w 1676400"/>
                <a:gd name="connsiteY84" fmla="*/ 749300 h 831850"/>
                <a:gd name="connsiteX85" fmla="*/ 1581150 w 1676400"/>
                <a:gd name="connsiteY85" fmla="*/ 742950 h 831850"/>
                <a:gd name="connsiteX86" fmla="*/ 1593850 w 1676400"/>
                <a:gd name="connsiteY86" fmla="*/ 736600 h 831850"/>
                <a:gd name="connsiteX87" fmla="*/ 1606550 w 1676400"/>
                <a:gd name="connsiteY87" fmla="*/ 727075 h 831850"/>
                <a:gd name="connsiteX88" fmla="*/ 1622425 w 1676400"/>
                <a:gd name="connsiteY88" fmla="*/ 720725 h 831850"/>
                <a:gd name="connsiteX89" fmla="*/ 1644650 w 1676400"/>
                <a:gd name="connsiteY89" fmla="*/ 701675 h 831850"/>
                <a:gd name="connsiteX90" fmla="*/ 1654175 w 1676400"/>
                <a:gd name="connsiteY90" fmla="*/ 698500 h 831850"/>
                <a:gd name="connsiteX91" fmla="*/ 1663700 w 1676400"/>
                <a:gd name="connsiteY91" fmla="*/ 692150 h 831850"/>
                <a:gd name="connsiteX92" fmla="*/ 1676400 w 1676400"/>
                <a:gd name="connsiteY92" fmla="*/ 685800 h 831850"/>
                <a:gd name="connsiteX93" fmla="*/ 1676400 w 1676400"/>
                <a:gd name="connsiteY93" fmla="*/ 0 h 831850"/>
                <a:gd name="connsiteX94" fmla="*/ 0 w 1676400"/>
                <a:gd name="connsiteY94" fmla="*/ 0 h 831850"/>
                <a:gd name="connsiteX95" fmla="*/ 0 w 1676400"/>
                <a:gd name="connsiteY95" fmla="*/ 120650 h 8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676400" h="831850">
                  <a:moveTo>
                    <a:pt x="0" y="120650"/>
                  </a:moveTo>
                  <a:lnTo>
                    <a:pt x="0" y="120650"/>
                  </a:lnTo>
                  <a:cubicBezTo>
                    <a:pt x="7408" y="125942"/>
                    <a:pt x="14233" y="132165"/>
                    <a:pt x="22225" y="136525"/>
                  </a:cubicBezTo>
                  <a:cubicBezTo>
                    <a:pt x="26056" y="138615"/>
                    <a:pt x="31022" y="137749"/>
                    <a:pt x="34925" y="139700"/>
                  </a:cubicBezTo>
                  <a:cubicBezTo>
                    <a:pt x="41751" y="143113"/>
                    <a:pt x="46735" y="149987"/>
                    <a:pt x="53975" y="152400"/>
                  </a:cubicBezTo>
                  <a:cubicBezTo>
                    <a:pt x="57150" y="153458"/>
                    <a:pt x="60507" y="154078"/>
                    <a:pt x="63500" y="155575"/>
                  </a:cubicBezTo>
                  <a:cubicBezTo>
                    <a:pt x="66913" y="157282"/>
                    <a:pt x="70094" y="159482"/>
                    <a:pt x="73025" y="161925"/>
                  </a:cubicBezTo>
                  <a:cubicBezTo>
                    <a:pt x="76474" y="164800"/>
                    <a:pt x="78625" y="169269"/>
                    <a:pt x="82550" y="171450"/>
                  </a:cubicBezTo>
                  <a:cubicBezTo>
                    <a:pt x="88401" y="174701"/>
                    <a:pt x="101600" y="177800"/>
                    <a:pt x="101600" y="177800"/>
                  </a:cubicBezTo>
                  <a:cubicBezTo>
                    <a:pt x="107950" y="187325"/>
                    <a:pt x="106892" y="188383"/>
                    <a:pt x="117475" y="193675"/>
                  </a:cubicBezTo>
                  <a:cubicBezTo>
                    <a:pt x="120468" y="195172"/>
                    <a:pt x="124074" y="195225"/>
                    <a:pt x="127000" y="196850"/>
                  </a:cubicBezTo>
                  <a:cubicBezTo>
                    <a:pt x="133671" y="200556"/>
                    <a:pt x="146050" y="209550"/>
                    <a:pt x="146050" y="209550"/>
                  </a:cubicBezTo>
                  <a:cubicBezTo>
                    <a:pt x="168016" y="242499"/>
                    <a:pt x="132874" y="193199"/>
                    <a:pt x="165100" y="225425"/>
                  </a:cubicBezTo>
                  <a:cubicBezTo>
                    <a:pt x="167467" y="227792"/>
                    <a:pt x="166778" y="231957"/>
                    <a:pt x="168275" y="234950"/>
                  </a:cubicBezTo>
                  <a:cubicBezTo>
                    <a:pt x="169982" y="238363"/>
                    <a:pt x="172732" y="241162"/>
                    <a:pt x="174625" y="244475"/>
                  </a:cubicBezTo>
                  <a:cubicBezTo>
                    <a:pt x="176973" y="248584"/>
                    <a:pt x="177945" y="253539"/>
                    <a:pt x="180975" y="257175"/>
                  </a:cubicBezTo>
                  <a:cubicBezTo>
                    <a:pt x="187474" y="264974"/>
                    <a:pt x="191976" y="262675"/>
                    <a:pt x="200025" y="266700"/>
                  </a:cubicBezTo>
                  <a:cubicBezTo>
                    <a:pt x="203438" y="268407"/>
                    <a:pt x="206375" y="270933"/>
                    <a:pt x="209550" y="273050"/>
                  </a:cubicBezTo>
                  <a:cubicBezTo>
                    <a:pt x="219075" y="287338"/>
                    <a:pt x="218546" y="291835"/>
                    <a:pt x="231775" y="298450"/>
                  </a:cubicBezTo>
                  <a:cubicBezTo>
                    <a:pt x="234768" y="299947"/>
                    <a:pt x="238374" y="300000"/>
                    <a:pt x="241300" y="301625"/>
                  </a:cubicBezTo>
                  <a:cubicBezTo>
                    <a:pt x="247971" y="305331"/>
                    <a:pt x="254000" y="310092"/>
                    <a:pt x="260350" y="314325"/>
                  </a:cubicBezTo>
                  <a:lnTo>
                    <a:pt x="269875" y="320675"/>
                  </a:lnTo>
                  <a:cubicBezTo>
                    <a:pt x="271992" y="323850"/>
                    <a:pt x="273245" y="327816"/>
                    <a:pt x="276225" y="330200"/>
                  </a:cubicBezTo>
                  <a:cubicBezTo>
                    <a:pt x="278838" y="332291"/>
                    <a:pt x="283383" y="331008"/>
                    <a:pt x="285750" y="333375"/>
                  </a:cubicBezTo>
                  <a:cubicBezTo>
                    <a:pt x="291146" y="338771"/>
                    <a:pt x="293054" y="347029"/>
                    <a:pt x="298450" y="352425"/>
                  </a:cubicBezTo>
                  <a:cubicBezTo>
                    <a:pt x="306668" y="360643"/>
                    <a:pt x="316877" y="369607"/>
                    <a:pt x="320675" y="381000"/>
                  </a:cubicBezTo>
                  <a:lnTo>
                    <a:pt x="327025" y="400050"/>
                  </a:lnTo>
                  <a:cubicBezTo>
                    <a:pt x="329607" y="407797"/>
                    <a:pt x="330395" y="412945"/>
                    <a:pt x="336550" y="419100"/>
                  </a:cubicBezTo>
                  <a:cubicBezTo>
                    <a:pt x="339248" y="421798"/>
                    <a:pt x="342900" y="423333"/>
                    <a:pt x="346075" y="425450"/>
                  </a:cubicBezTo>
                  <a:cubicBezTo>
                    <a:pt x="348192" y="428625"/>
                    <a:pt x="349982" y="432044"/>
                    <a:pt x="352425" y="434975"/>
                  </a:cubicBezTo>
                  <a:cubicBezTo>
                    <a:pt x="355300" y="438424"/>
                    <a:pt x="359459" y="440764"/>
                    <a:pt x="361950" y="444500"/>
                  </a:cubicBezTo>
                  <a:cubicBezTo>
                    <a:pt x="363806" y="447285"/>
                    <a:pt x="363628" y="451032"/>
                    <a:pt x="365125" y="454025"/>
                  </a:cubicBezTo>
                  <a:cubicBezTo>
                    <a:pt x="366832" y="457438"/>
                    <a:pt x="369768" y="460137"/>
                    <a:pt x="371475" y="463550"/>
                  </a:cubicBezTo>
                  <a:cubicBezTo>
                    <a:pt x="372972" y="466543"/>
                    <a:pt x="372559" y="470462"/>
                    <a:pt x="374650" y="473075"/>
                  </a:cubicBezTo>
                  <a:cubicBezTo>
                    <a:pt x="377034" y="476055"/>
                    <a:pt x="381000" y="477308"/>
                    <a:pt x="384175" y="479425"/>
                  </a:cubicBezTo>
                  <a:cubicBezTo>
                    <a:pt x="385233" y="482600"/>
                    <a:pt x="385725" y="486024"/>
                    <a:pt x="387350" y="488950"/>
                  </a:cubicBezTo>
                  <a:cubicBezTo>
                    <a:pt x="391056" y="495621"/>
                    <a:pt x="397637" y="500760"/>
                    <a:pt x="400050" y="508000"/>
                  </a:cubicBezTo>
                  <a:cubicBezTo>
                    <a:pt x="401108" y="511175"/>
                    <a:pt x="401600" y="514599"/>
                    <a:pt x="403225" y="517525"/>
                  </a:cubicBezTo>
                  <a:cubicBezTo>
                    <a:pt x="406931" y="524196"/>
                    <a:pt x="413512" y="529335"/>
                    <a:pt x="415925" y="536575"/>
                  </a:cubicBezTo>
                  <a:cubicBezTo>
                    <a:pt x="423371" y="558913"/>
                    <a:pt x="413680" y="531337"/>
                    <a:pt x="425450" y="558800"/>
                  </a:cubicBezTo>
                  <a:cubicBezTo>
                    <a:pt x="426768" y="561876"/>
                    <a:pt x="427000" y="565399"/>
                    <a:pt x="428625" y="568325"/>
                  </a:cubicBezTo>
                  <a:cubicBezTo>
                    <a:pt x="432331" y="574996"/>
                    <a:pt x="438912" y="580135"/>
                    <a:pt x="441325" y="587375"/>
                  </a:cubicBezTo>
                  <a:cubicBezTo>
                    <a:pt x="445707" y="600520"/>
                    <a:pt x="441715" y="595044"/>
                    <a:pt x="454025" y="603250"/>
                  </a:cubicBezTo>
                  <a:cubicBezTo>
                    <a:pt x="455083" y="606425"/>
                    <a:pt x="454833" y="610408"/>
                    <a:pt x="457200" y="612775"/>
                  </a:cubicBezTo>
                  <a:cubicBezTo>
                    <a:pt x="459567" y="615142"/>
                    <a:pt x="463732" y="614453"/>
                    <a:pt x="466725" y="615950"/>
                  </a:cubicBezTo>
                  <a:cubicBezTo>
                    <a:pt x="470138" y="617657"/>
                    <a:pt x="473075" y="620183"/>
                    <a:pt x="476250" y="622300"/>
                  </a:cubicBezTo>
                  <a:cubicBezTo>
                    <a:pt x="478367" y="625475"/>
                    <a:pt x="479620" y="629441"/>
                    <a:pt x="482600" y="631825"/>
                  </a:cubicBezTo>
                  <a:cubicBezTo>
                    <a:pt x="485213" y="633916"/>
                    <a:pt x="489132" y="633503"/>
                    <a:pt x="492125" y="635000"/>
                  </a:cubicBezTo>
                  <a:cubicBezTo>
                    <a:pt x="516744" y="647310"/>
                    <a:pt x="487234" y="636545"/>
                    <a:pt x="511175" y="644525"/>
                  </a:cubicBezTo>
                  <a:cubicBezTo>
                    <a:pt x="527544" y="660894"/>
                    <a:pt x="513801" y="649159"/>
                    <a:pt x="539750" y="663575"/>
                  </a:cubicBezTo>
                  <a:cubicBezTo>
                    <a:pt x="543086" y="665428"/>
                    <a:pt x="545788" y="668375"/>
                    <a:pt x="549275" y="669925"/>
                  </a:cubicBezTo>
                  <a:cubicBezTo>
                    <a:pt x="555392" y="672643"/>
                    <a:pt x="561975" y="674158"/>
                    <a:pt x="568325" y="676275"/>
                  </a:cubicBezTo>
                  <a:lnTo>
                    <a:pt x="577850" y="679450"/>
                  </a:lnTo>
                  <a:cubicBezTo>
                    <a:pt x="581025" y="680508"/>
                    <a:pt x="584590" y="680769"/>
                    <a:pt x="587375" y="682625"/>
                  </a:cubicBezTo>
                  <a:lnTo>
                    <a:pt x="635000" y="714375"/>
                  </a:lnTo>
                  <a:cubicBezTo>
                    <a:pt x="641350" y="718608"/>
                    <a:pt x="646810" y="724662"/>
                    <a:pt x="654050" y="727075"/>
                  </a:cubicBezTo>
                  <a:lnTo>
                    <a:pt x="673100" y="733425"/>
                  </a:lnTo>
                  <a:cubicBezTo>
                    <a:pt x="676275" y="734483"/>
                    <a:pt x="679632" y="735103"/>
                    <a:pt x="682625" y="736600"/>
                  </a:cubicBezTo>
                  <a:cubicBezTo>
                    <a:pt x="686858" y="738717"/>
                    <a:pt x="690975" y="741086"/>
                    <a:pt x="695325" y="742950"/>
                  </a:cubicBezTo>
                  <a:cubicBezTo>
                    <a:pt x="698401" y="744268"/>
                    <a:pt x="701857" y="744628"/>
                    <a:pt x="704850" y="746125"/>
                  </a:cubicBezTo>
                  <a:cubicBezTo>
                    <a:pt x="729469" y="758435"/>
                    <a:pt x="699959" y="747670"/>
                    <a:pt x="723900" y="755650"/>
                  </a:cubicBezTo>
                  <a:cubicBezTo>
                    <a:pt x="740833" y="781050"/>
                    <a:pt x="718608" y="750358"/>
                    <a:pt x="739775" y="771525"/>
                  </a:cubicBezTo>
                  <a:cubicBezTo>
                    <a:pt x="742473" y="774223"/>
                    <a:pt x="743253" y="778537"/>
                    <a:pt x="746125" y="781050"/>
                  </a:cubicBezTo>
                  <a:cubicBezTo>
                    <a:pt x="749709" y="784186"/>
                    <a:pt x="770383" y="797896"/>
                    <a:pt x="777875" y="800100"/>
                  </a:cubicBezTo>
                  <a:cubicBezTo>
                    <a:pt x="791421" y="804084"/>
                    <a:pt x="805392" y="806450"/>
                    <a:pt x="819150" y="809625"/>
                  </a:cubicBezTo>
                  <a:cubicBezTo>
                    <a:pt x="823383" y="811742"/>
                    <a:pt x="827418" y="814313"/>
                    <a:pt x="831850" y="815975"/>
                  </a:cubicBezTo>
                  <a:cubicBezTo>
                    <a:pt x="835936" y="817507"/>
                    <a:pt x="840290" y="818203"/>
                    <a:pt x="844550" y="819150"/>
                  </a:cubicBezTo>
                  <a:cubicBezTo>
                    <a:pt x="870390" y="824892"/>
                    <a:pt x="854053" y="820508"/>
                    <a:pt x="889000" y="825500"/>
                  </a:cubicBezTo>
                  <a:cubicBezTo>
                    <a:pt x="894342" y="826263"/>
                    <a:pt x="899520" y="828006"/>
                    <a:pt x="904875" y="828675"/>
                  </a:cubicBezTo>
                  <a:cubicBezTo>
                    <a:pt x="916474" y="830125"/>
                    <a:pt x="928158" y="830792"/>
                    <a:pt x="939800" y="831850"/>
                  </a:cubicBezTo>
                  <a:cubicBezTo>
                    <a:pt x="951442" y="830792"/>
                    <a:pt x="963063" y="829479"/>
                    <a:pt x="974725" y="828675"/>
                  </a:cubicBezTo>
                  <a:cubicBezTo>
                    <a:pt x="993759" y="827362"/>
                    <a:pt x="1012874" y="827227"/>
                    <a:pt x="1031875" y="825500"/>
                  </a:cubicBezTo>
                  <a:cubicBezTo>
                    <a:pt x="1039794" y="824780"/>
                    <a:pt x="1057730" y="817449"/>
                    <a:pt x="1063625" y="815975"/>
                  </a:cubicBezTo>
                  <a:cubicBezTo>
                    <a:pt x="1067858" y="814917"/>
                    <a:pt x="1071978" y="813178"/>
                    <a:pt x="1076325" y="812800"/>
                  </a:cubicBezTo>
                  <a:cubicBezTo>
                    <a:pt x="1096385" y="811056"/>
                    <a:pt x="1116542" y="810683"/>
                    <a:pt x="1136650" y="809625"/>
                  </a:cubicBezTo>
                  <a:cubicBezTo>
                    <a:pt x="1177014" y="799534"/>
                    <a:pt x="1118006" y="813394"/>
                    <a:pt x="1219200" y="803275"/>
                  </a:cubicBezTo>
                  <a:cubicBezTo>
                    <a:pt x="1227884" y="802407"/>
                    <a:pt x="1236133" y="799042"/>
                    <a:pt x="1244600" y="796925"/>
                  </a:cubicBezTo>
                  <a:cubicBezTo>
                    <a:pt x="1247775" y="794808"/>
                    <a:pt x="1250470" y="791671"/>
                    <a:pt x="1254125" y="790575"/>
                  </a:cubicBezTo>
                  <a:cubicBezTo>
                    <a:pt x="1261293" y="788425"/>
                    <a:pt x="1268895" y="788048"/>
                    <a:pt x="1276350" y="787400"/>
                  </a:cubicBezTo>
                  <a:cubicBezTo>
                    <a:pt x="1293253" y="785930"/>
                    <a:pt x="1310217" y="785283"/>
                    <a:pt x="1327150" y="784225"/>
                  </a:cubicBezTo>
                  <a:cubicBezTo>
                    <a:pt x="1332442" y="782108"/>
                    <a:pt x="1337578" y="779551"/>
                    <a:pt x="1343025" y="777875"/>
                  </a:cubicBezTo>
                  <a:cubicBezTo>
                    <a:pt x="1401545" y="759869"/>
                    <a:pt x="1454118" y="767954"/>
                    <a:pt x="1520825" y="765175"/>
                  </a:cubicBezTo>
                  <a:cubicBezTo>
                    <a:pt x="1528233" y="764117"/>
                    <a:pt x="1535882" y="764150"/>
                    <a:pt x="1543050" y="762000"/>
                  </a:cubicBezTo>
                  <a:cubicBezTo>
                    <a:pt x="1546705" y="760904"/>
                    <a:pt x="1549088" y="757200"/>
                    <a:pt x="1552575" y="755650"/>
                  </a:cubicBezTo>
                  <a:cubicBezTo>
                    <a:pt x="1558692" y="752932"/>
                    <a:pt x="1566056" y="753013"/>
                    <a:pt x="1571625" y="749300"/>
                  </a:cubicBezTo>
                  <a:cubicBezTo>
                    <a:pt x="1574800" y="747183"/>
                    <a:pt x="1577837" y="744843"/>
                    <a:pt x="1581150" y="742950"/>
                  </a:cubicBezTo>
                  <a:cubicBezTo>
                    <a:pt x="1585259" y="740602"/>
                    <a:pt x="1589836" y="739108"/>
                    <a:pt x="1593850" y="736600"/>
                  </a:cubicBezTo>
                  <a:cubicBezTo>
                    <a:pt x="1598337" y="733795"/>
                    <a:pt x="1601924" y="729645"/>
                    <a:pt x="1606550" y="727075"/>
                  </a:cubicBezTo>
                  <a:cubicBezTo>
                    <a:pt x="1611532" y="724307"/>
                    <a:pt x="1617443" y="723493"/>
                    <a:pt x="1622425" y="720725"/>
                  </a:cubicBezTo>
                  <a:cubicBezTo>
                    <a:pt x="1657111" y="701455"/>
                    <a:pt x="1615775" y="720925"/>
                    <a:pt x="1644650" y="701675"/>
                  </a:cubicBezTo>
                  <a:cubicBezTo>
                    <a:pt x="1647435" y="699819"/>
                    <a:pt x="1651182" y="699997"/>
                    <a:pt x="1654175" y="698500"/>
                  </a:cubicBezTo>
                  <a:cubicBezTo>
                    <a:pt x="1657588" y="696793"/>
                    <a:pt x="1660287" y="693857"/>
                    <a:pt x="1663700" y="692150"/>
                  </a:cubicBezTo>
                  <a:cubicBezTo>
                    <a:pt x="1678293" y="684853"/>
                    <a:pt x="1669227" y="692973"/>
                    <a:pt x="1676400" y="685800"/>
                  </a:cubicBezTo>
                  <a:lnTo>
                    <a:pt x="1676400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15001" y="4808281"/>
              <a:ext cx="2509638" cy="129627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019800" y="4943475"/>
              <a:ext cx="1679575" cy="1162050"/>
            </a:xfrm>
            <a:custGeom>
              <a:avLst/>
              <a:gdLst>
                <a:gd name="connsiteX0" fmla="*/ 0 w 1679575"/>
                <a:gd name="connsiteY0" fmla="*/ 0 h 1162050"/>
                <a:gd name="connsiteX1" fmla="*/ 0 w 1679575"/>
                <a:gd name="connsiteY1" fmla="*/ 0 h 1162050"/>
                <a:gd name="connsiteX2" fmla="*/ 41275 w 1679575"/>
                <a:gd name="connsiteY2" fmla="*/ 31750 h 1162050"/>
                <a:gd name="connsiteX3" fmla="*/ 79375 w 1679575"/>
                <a:gd name="connsiteY3" fmla="*/ 50800 h 1162050"/>
                <a:gd name="connsiteX4" fmla="*/ 98425 w 1679575"/>
                <a:gd name="connsiteY4" fmla="*/ 63500 h 1162050"/>
                <a:gd name="connsiteX5" fmla="*/ 107950 w 1679575"/>
                <a:gd name="connsiteY5" fmla="*/ 69850 h 1162050"/>
                <a:gd name="connsiteX6" fmla="*/ 111125 w 1679575"/>
                <a:gd name="connsiteY6" fmla="*/ 79375 h 1162050"/>
                <a:gd name="connsiteX7" fmla="*/ 127000 w 1679575"/>
                <a:gd name="connsiteY7" fmla="*/ 98425 h 1162050"/>
                <a:gd name="connsiteX8" fmla="*/ 136525 w 1679575"/>
                <a:gd name="connsiteY8" fmla="*/ 101600 h 1162050"/>
                <a:gd name="connsiteX9" fmla="*/ 155575 w 1679575"/>
                <a:gd name="connsiteY9" fmla="*/ 114300 h 1162050"/>
                <a:gd name="connsiteX10" fmla="*/ 174625 w 1679575"/>
                <a:gd name="connsiteY10" fmla="*/ 127000 h 1162050"/>
                <a:gd name="connsiteX11" fmla="*/ 184150 w 1679575"/>
                <a:gd name="connsiteY11" fmla="*/ 133350 h 1162050"/>
                <a:gd name="connsiteX12" fmla="*/ 190500 w 1679575"/>
                <a:gd name="connsiteY12" fmla="*/ 142875 h 1162050"/>
                <a:gd name="connsiteX13" fmla="*/ 209550 w 1679575"/>
                <a:gd name="connsiteY13" fmla="*/ 152400 h 1162050"/>
                <a:gd name="connsiteX14" fmla="*/ 219075 w 1679575"/>
                <a:gd name="connsiteY14" fmla="*/ 158750 h 1162050"/>
                <a:gd name="connsiteX15" fmla="*/ 231775 w 1679575"/>
                <a:gd name="connsiteY15" fmla="*/ 177800 h 1162050"/>
                <a:gd name="connsiteX16" fmla="*/ 238125 w 1679575"/>
                <a:gd name="connsiteY16" fmla="*/ 187325 h 1162050"/>
                <a:gd name="connsiteX17" fmla="*/ 257175 w 1679575"/>
                <a:gd name="connsiteY17" fmla="*/ 200025 h 1162050"/>
                <a:gd name="connsiteX18" fmla="*/ 266700 w 1679575"/>
                <a:gd name="connsiteY18" fmla="*/ 206375 h 1162050"/>
                <a:gd name="connsiteX19" fmla="*/ 269875 w 1679575"/>
                <a:gd name="connsiteY19" fmla="*/ 215900 h 1162050"/>
                <a:gd name="connsiteX20" fmla="*/ 292100 w 1679575"/>
                <a:gd name="connsiteY20" fmla="*/ 241300 h 1162050"/>
                <a:gd name="connsiteX21" fmla="*/ 295275 w 1679575"/>
                <a:gd name="connsiteY21" fmla="*/ 250825 h 1162050"/>
                <a:gd name="connsiteX22" fmla="*/ 307975 w 1679575"/>
                <a:gd name="connsiteY22" fmla="*/ 269875 h 1162050"/>
                <a:gd name="connsiteX23" fmla="*/ 323850 w 1679575"/>
                <a:gd name="connsiteY23" fmla="*/ 298450 h 1162050"/>
                <a:gd name="connsiteX24" fmla="*/ 330200 w 1679575"/>
                <a:gd name="connsiteY24" fmla="*/ 307975 h 1162050"/>
                <a:gd name="connsiteX25" fmla="*/ 333375 w 1679575"/>
                <a:gd name="connsiteY25" fmla="*/ 317500 h 1162050"/>
                <a:gd name="connsiteX26" fmla="*/ 342900 w 1679575"/>
                <a:gd name="connsiteY26" fmla="*/ 327025 h 1162050"/>
                <a:gd name="connsiteX27" fmla="*/ 355600 w 1679575"/>
                <a:gd name="connsiteY27" fmla="*/ 346075 h 1162050"/>
                <a:gd name="connsiteX28" fmla="*/ 361950 w 1679575"/>
                <a:gd name="connsiteY28" fmla="*/ 355600 h 1162050"/>
                <a:gd name="connsiteX29" fmla="*/ 368300 w 1679575"/>
                <a:gd name="connsiteY29" fmla="*/ 374650 h 1162050"/>
                <a:gd name="connsiteX30" fmla="*/ 381000 w 1679575"/>
                <a:gd name="connsiteY30" fmla="*/ 393700 h 1162050"/>
                <a:gd name="connsiteX31" fmla="*/ 390525 w 1679575"/>
                <a:gd name="connsiteY31" fmla="*/ 412750 h 1162050"/>
                <a:gd name="connsiteX32" fmla="*/ 393700 w 1679575"/>
                <a:gd name="connsiteY32" fmla="*/ 422275 h 1162050"/>
                <a:gd name="connsiteX33" fmla="*/ 415925 w 1679575"/>
                <a:gd name="connsiteY33" fmla="*/ 447675 h 1162050"/>
                <a:gd name="connsiteX34" fmla="*/ 428625 w 1679575"/>
                <a:gd name="connsiteY34" fmla="*/ 466725 h 1162050"/>
                <a:gd name="connsiteX35" fmla="*/ 447675 w 1679575"/>
                <a:gd name="connsiteY35" fmla="*/ 479425 h 1162050"/>
                <a:gd name="connsiteX36" fmla="*/ 454025 w 1679575"/>
                <a:gd name="connsiteY36" fmla="*/ 488950 h 1162050"/>
                <a:gd name="connsiteX37" fmla="*/ 463550 w 1679575"/>
                <a:gd name="connsiteY37" fmla="*/ 498475 h 1162050"/>
                <a:gd name="connsiteX38" fmla="*/ 485775 w 1679575"/>
                <a:gd name="connsiteY38" fmla="*/ 520700 h 1162050"/>
                <a:gd name="connsiteX39" fmla="*/ 498475 w 1679575"/>
                <a:gd name="connsiteY39" fmla="*/ 527050 h 1162050"/>
                <a:gd name="connsiteX40" fmla="*/ 517525 w 1679575"/>
                <a:gd name="connsiteY40" fmla="*/ 533400 h 1162050"/>
                <a:gd name="connsiteX41" fmla="*/ 523875 w 1679575"/>
                <a:gd name="connsiteY41" fmla="*/ 542925 h 1162050"/>
                <a:gd name="connsiteX42" fmla="*/ 533400 w 1679575"/>
                <a:gd name="connsiteY42" fmla="*/ 546100 h 1162050"/>
                <a:gd name="connsiteX43" fmla="*/ 542925 w 1679575"/>
                <a:gd name="connsiteY43" fmla="*/ 552450 h 1162050"/>
                <a:gd name="connsiteX44" fmla="*/ 552450 w 1679575"/>
                <a:gd name="connsiteY44" fmla="*/ 555625 h 1162050"/>
                <a:gd name="connsiteX45" fmla="*/ 561975 w 1679575"/>
                <a:gd name="connsiteY45" fmla="*/ 561975 h 1162050"/>
                <a:gd name="connsiteX46" fmla="*/ 600075 w 1679575"/>
                <a:gd name="connsiteY46" fmla="*/ 581025 h 1162050"/>
                <a:gd name="connsiteX47" fmla="*/ 609600 w 1679575"/>
                <a:gd name="connsiteY47" fmla="*/ 587375 h 1162050"/>
                <a:gd name="connsiteX48" fmla="*/ 619125 w 1679575"/>
                <a:gd name="connsiteY48" fmla="*/ 596900 h 1162050"/>
                <a:gd name="connsiteX49" fmla="*/ 631825 w 1679575"/>
                <a:gd name="connsiteY49" fmla="*/ 600075 h 1162050"/>
                <a:gd name="connsiteX50" fmla="*/ 650875 w 1679575"/>
                <a:gd name="connsiteY50" fmla="*/ 609600 h 1162050"/>
                <a:gd name="connsiteX51" fmla="*/ 669925 w 1679575"/>
                <a:gd name="connsiteY51" fmla="*/ 615950 h 1162050"/>
                <a:gd name="connsiteX52" fmla="*/ 679450 w 1679575"/>
                <a:gd name="connsiteY52" fmla="*/ 619125 h 1162050"/>
                <a:gd name="connsiteX53" fmla="*/ 688975 w 1679575"/>
                <a:gd name="connsiteY53" fmla="*/ 625475 h 1162050"/>
                <a:gd name="connsiteX54" fmla="*/ 698500 w 1679575"/>
                <a:gd name="connsiteY54" fmla="*/ 635000 h 1162050"/>
                <a:gd name="connsiteX55" fmla="*/ 717550 w 1679575"/>
                <a:gd name="connsiteY55" fmla="*/ 641350 h 1162050"/>
                <a:gd name="connsiteX56" fmla="*/ 727075 w 1679575"/>
                <a:gd name="connsiteY56" fmla="*/ 647700 h 1162050"/>
                <a:gd name="connsiteX57" fmla="*/ 746125 w 1679575"/>
                <a:gd name="connsiteY57" fmla="*/ 654050 h 1162050"/>
                <a:gd name="connsiteX58" fmla="*/ 755650 w 1679575"/>
                <a:gd name="connsiteY58" fmla="*/ 657225 h 1162050"/>
                <a:gd name="connsiteX59" fmla="*/ 765175 w 1679575"/>
                <a:gd name="connsiteY59" fmla="*/ 663575 h 1162050"/>
                <a:gd name="connsiteX60" fmla="*/ 784225 w 1679575"/>
                <a:gd name="connsiteY60" fmla="*/ 669925 h 1162050"/>
                <a:gd name="connsiteX61" fmla="*/ 793750 w 1679575"/>
                <a:gd name="connsiteY61" fmla="*/ 676275 h 1162050"/>
                <a:gd name="connsiteX62" fmla="*/ 822325 w 1679575"/>
                <a:gd name="connsiteY62" fmla="*/ 685800 h 1162050"/>
                <a:gd name="connsiteX63" fmla="*/ 831850 w 1679575"/>
                <a:gd name="connsiteY63" fmla="*/ 688975 h 1162050"/>
                <a:gd name="connsiteX64" fmla="*/ 841375 w 1679575"/>
                <a:gd name="connsiteY64" fmla="*/ 692150 h 1162050"/>
                <a:gd name="connsiteX65" fmla="*/ 863600 w 1679575"/>
                <a:gd name="connsiteY65" fmla="*/ 701675 h 1162050"/>
                <a:gd name="connsiteX66" fmla="*/ 885825 w 1679575"/>
                <a:gd name="connsiteY66" fmla="*/ 704850 h 1162050"/>
                <a:gd name="connsiteX67" fmla="*/ 898525 w 1679575"/>
                <a:gd name="connsiteY67" fmla="*/ 708025 h 1162050"/>
                <a:gd name="connsiteX68" fmla="*/ 936625 w 1679575"/>
                <a:gd name="connsiteY68" fmla="*/ 704850 h 1162050"/>
                <a:gd name="connsiteX69" fmla="*/ 977900 w 1679575"/>
                <a:gd name="connsiteY69" fmla="*/ 698500 h 1162050"/>
                <a:gd name="connsiteX70" fmla="*/ 1047750 w 1679575"/>
                <a:gd name="connsiteY70" fmla="*/ 698500 h 1162050"/>
                <a:gd name="connsiteX71" fmla="*/ 1073150 w 1679575"/>
                <a:gd name="connsiteY71" fmla="*/ 692150 h 1162050"/>
                <a:gd name="connsiteX72" fmla="*/ 1225550 w 1679575"/>
                <a:gd name="connsiteY72" fmla="*/ 688975 h 1162050"/>
                <a:gd name="connsiteX73" fmla="*/ 1238250 w 1679575"/>
                <a:gd name="connsiteY73" fmla="*/ 685800 h 1162050"/>
                <a:gd name="connsiteX74" fmla="*/ 1250950 w 1679575"/>
                <a:gd name="connsiteY74" fmla="*/ 676275 h 1162050"/>
                <a:gd name="connsiteX75" fmla="*/ 1308100 w 1679575"/>
                <a:gd name="connsiteY75" fmla="*/ 673100 h 1162050"/>
                <a:gd name="connsiteX76" fmla="*/ 1381125 w 1679575"/>
                <a:gd name="connsiteY76" fmla="*/ 663575 h 1162050"/>
                <a:gd name="connsiteX77" fmla="*/ 1390650 w 1679575"/>
                <a:gd name="connsiteY77" fmla="*/ 660400 h 1162050"/>
                <a:gd name="connsiteX78" fmla="*/ 1400175 w 1679575"/>
                <a:gd name="connsiteY78" fmla="*/ 654050 h 1162050"/>
                <a:gd name="connsiteX79" fmla="*/ 1517650 w 1679575"/>
                <a:gd name="connsiteY79" fmla="*/ 650875 h 1162050"/>
                <a:gd name="connsiteX80" fmla="*/ 1527175 w 1679575"/>
                <a:gd name="connsiteY80" fmla="*/ 647700 h 1162050"/>
                <a:gd name="connsiteX81" fmla="*/ 1555750 w 1679575"/>
                <a:gd name="connsiteY81" fmla="*/ 635000 h 1162050"/>
                <a:gd name="connsiteX82" fmla="*/ 1581150 w 1679575"/>
                <a:gd name="connsiteY82" fmla="*/ 628650 h 1162050"/>
                <a:gd name="connsiteX83" fmla="*/ 1590675 w 1679575"/>
                <a:gd name="connsiteY83" fmla="*/ 622300 h 1162050"/>
                <a:gd name="connsiteX84" fmla="*/ 1600200 w 1679575"/>
                <a:gd name="connsiteY84" fmla="*/ 619125 h 1162050"/>
                <a:gd name="connsiteX85" fmla="*/ 1609725 w 1679575"/>
                <a:gd name="connsiteY85" fmla="*/ 612775 h 1162050"/>
                <a:gd name="connsiteX86" fmla="*/ 1631950 w 1679575"/>
                <a:gd name="connsiteY86" fmla="*/ 606425 h 1162050"/>
                <a:gd name="connsiteX87" fmla="*/ 1654175 w 1679575"/>
                <a:gd name="connsiteY87" fmla="*/ 590550 h 1162050"/>
                <a:gd name="connsiteX88" fmla="*/ 1673225 w 1679575"/>
                <a:gd name="connsiteY88" fmla="*/ 581025 h 1162050"/>
                <a:gd name="connsiteX89" fmla="*/ 1679575 w 1679575"/>
                <a:gd name="connsiteY89" fmla="*/ 571500 h 1162050"/>
                <a:gd name="connsiteX90" fmla="*/ 1679575 w 1679575"/>
                <a:gd name="connsiteY90" fmla="*/ 1162050 h 1162050"/>
                <a:gd name="connsiteX91" fmla="*/ 0 w 1679575"/>
                <a:gd name="connsiteY91" fmla="*/ 1162050 h 1162050"/>
                <a:gd name="connsiteX92" fmla="*/ 0 w 1679575"/>
                <a:gd name="connsiteY9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679575" h="1162050">
                  <a:moveTo>
                    <a:pt x="0" y="0"/>
                  </a:moveTo>
                  <a:lnTo>
                    <a:pt x="0" y="0"/>
                  </a:lnTo>
                  <a:cubicBezTo>
                    <a:pt x="5915" y="5070"/>
                    <a:pt x="31396" y="28457"/>
                    <a:pt x="41275" y="31750"/>
                  </a:cubicBezTo>
                  <a:cubicBezTo>
                    <a:pt x="67565" y="40513"/>
                    <a:pt x="54756" y="34387"/>
                    <a:pt x="79375" y="50800"/>
                  </a:cubicBezTo>
                  <a:lnTo>
                    <a:pt x="98425" y="63500"/>
                  </a:lnTo>
                  <a:lnTo>
                    <a:pt x="107950" y="69850"/>
                  </a:lnTo>
                  <a:cubicBezTo>
                    <a:pt x="109008" y="73025"/>
                    <a:pt x="109628" y="76382"/>
                    <a:pt x="111125" y="79375"/>
                  </a:cubicBezTo>
                  <a:cubicBezTo>
                    <a:pt x="114053" y="85232"/>
                    <a:pt x="121734" y="94914"/>
                    <a:pt x="127000" y="98425"/>
                  </a:cubicBezTo>
                  <a:cubicBezTo>
                    <a:pt x="129785" y="100281"/>
                    <a:pt x="133599" y="99975"/>
                    <a:pt x="136525" y="101600"/>
                  </a:cubicBezTo>
                  <a:cubicBezTo>
                    <a:pt x="143196" y="105306"/>
                    <a:pt x="149225" y="110067"/>
                    <a:pt x="155575" y="114300"/>
                  </a:cubicBezTo>
                  <a:lnTo>
                    <a:pt x="174625" y="127000"/>
                  </a:lnTo>
                  <a:lnTo>
                    <a:pt x="184150" y="133350"/>
                  </a:lnTo>
                  <a:cubicBezTo>
                    <a:pt x="186267" y="136525"/>
                    <a:pt x="187802" y="140177"/>
                    <a:pt x="190500" y="142875"/>
                  </a:cubicBezTo>
                  <a:cubicBezTo>
                    <a:pt x="199599" y="151974"/>
                    <a:pt x="199221" y="147235"/>
                    <a:pt x="209550" y="152400"/>
                  </a:cubicBezTo>
                  <a:cubicBezTo>
                    <a:pt x="212963" y="154107"/>
                    <a:pt x="215900" y="156633"/>
                    <a:pt x="219075" y="158750"/>
                  </a:cubicBezTo>
                  <a:lnTo>
                    <a:pt x="231775" y="177800"/>
                  </a:lnTo>
                  <a:cubicBezTo>
                    <a:pt x="233892" y="180975"/>
                    <a:pt x="234950" y="185208"/>
                    <a:pt x="238125" y="187325"/>
                  </a:cubicBezTo>
                  <a:lnTo>
                    <a:pt x="257175" y="200025"/>
                  </a:lnTo>
                  <a:lnTo>
                    <a:pt x="266700" y="206375"/>
                  </a:lnTo>
                  <a:cubicBezTo>
                    <a:pt x="267758" y="209550"/>
                    <a:pt x="267784" y="213287"/>
                    <a:pt x="269875" y="215900"/>
                  </a:cubicBezTo>
                  <a:cubicBezTo>
                    <a:pt x="284692" y="234421"/>
                    <a:pt x="279400" y="203200"/>
                    <a:pt x="292100" y="241300"/>
                  </a:cubicBezTo>
                  <a:cubicBezTo>
                    <a:pt x="293158" y="244475"/>
                    <a:pt x="293650" y="247899"/>
                    <a:pt x="295275" y="250825"/>
                  </a:cubicBezTo>
                  <a:cubicBezTo>
                    <a:pt x="298981" y="257496"/>
                    <a:pt x="305562" y="262635"/>
                    <a:pt x="307975" y="269875"/>
                  </a:cubicBezTo>
                  <a:cubicBezTo>
                    <a:pt x="313563" y="286640"/>
                    <a:pt x="309294" y="276615"/>
                    <a:pt x="323850" y="298450"/>
                  </a:cubicBezTo>
                  <a:cubicBezTo>
                    <a:pt x="325967" y="301625"/>
                    <a:pt x="328993" y="304355"/>
                    <a:pt x="330200" y="307975"/>
                  </a:cubicBezTo>
                  <a:cubicBezTo>
                    <a:pt x="331258" y="311150"/>
                    <a:pt x="331519" y="314715"/>
                    <a:pt x="333375" y="317500"/>
                  </a:cubicBezTo>
                  <a:cubicBezTo>
                    <a:pt x="335866" y="321236"/>
                    <a:pt x="340143" y="323481"/>
                    <a:pt x="342900" y="327025"/>
                  </a:cubicBezTo>
                  <a:cubicBezTo>
                    <a:pt x="347585" y="333049"/>
                    <a:pt x="351367" y="339725"/>
                    <a:pt x="355600" y="346075"/>
                  </a:cubicBezTo>
                  <a:cubicBezTo>
                    <a:pt x="357717" y="349250"/>
                    <a:pt x="360743" y="351980"/>
                    <a:pt x="361950" y="355600"/>
                  </a:cubicBezTo>
                  <a:cubicBezTo>
                    <a:pt x="364067" y="361950"/>
                    <a:pt x="364587" y="369081"/>
                    <a:pt x="368300" y="374650"/>
                  </a:cubicBezTo>
                  <a:cubicBezTo>
                    <a:pt x="372533" y="381000"/>
                    <a:pt x="378587" y="386460"/>
                    <a:pt x="381000" y="393700"/>
                  </a:cubicBezTo>
                  <a:cubicBezTo>
                    <a:pt x="388980" y="417641"/>
                    <a:pt x="378215" y="388131"/>
                    <a:pt x="390525" y="412750"/>
                  </a:cubicBezTo>
                  <a:cubicBezTo>
                    <a:pt x="392022" y="415743"/>
                    <a:pt x="392075" y="419349"/>
                    <a:pt x="393700" y="422275"/>
                  </a:cubicBezTo>
                  <a:cubicBezTo>
                    <a:pt x="404595" y="441885"/>
                    <a:pt x="402011" y="438399"/>
                    <a:pt x="415925" y="447675"/>
                  </a:cubicBezTo>
                  <a:cubicBezTo>
                    <a:pt x="420158" y="454025"/>
                    <a:pt x="422275" y="462492"/>
                    <a:pt x="428625" y="466725"/>
                  </a:cubicBezTo>
                  <a:lnTo>
                    <a:pt x="447675" y="479425"/>
                  </a:lnTo>
                  <a:cubicBezTo>
                    <a:pt x="449792" y="482600"/>
                    <a:pt x="451582" y="486019"/>
                    <a:pt x="454025" y="488950"/>
                  </a:cubicBezTo>
                  <a:cubicBezTo>
                    <a:pt x="456900" y="492399"/>
                    <a:pt x="461059" y="494739"/>
                    <a:pt x="463550" y="498475"/>
                  </a:cubicBezTo>
                  <a:cubicBezTo>
                    <a:pt x="475925" y="517038"/>
                    <a:pt x="448464" y="502045"/>
                    <a:pt x="485775" y="520700"/>
                  </a:cubicBezTo>
                  <a:cubicBezTo>
                    <a:pt x="490008" y="522817"/>
                    <a:pt x="494081" y="525292"/>
                    <a:pt x="498475" y="527050"/>
                  </a:cubicBezTo>
                  <a:cubicBezTo>
                    <a:pt x="504690" y="529536"/>
                    <a:pt x="517525" y="533400"/>
                    <a:pt x="517525" y="533400"/>
                  </a:cubicBezTo>
                  <a:cubicBezTo>
                    <a:pt x="519642" y="536575"/>
                    <a:pt x="520895" y="540541"/>
                    <a:pt x="523875" y="542925"/>
                  </a:cubicBezTo>
                  <a:cubicBezTo>
                    <a:pt x="526488" y="545016"/>
                    <a:pt x="530407" y="544603"/>
                    <a:pt x="533400" y="546100"/>
                  </a:cubicBezTo>
                  <a:cubicBezTo>
                    <a:pt x="536813" y="547807"/>
                    <a:pt x="539512" y="550743"/>
                    <a:pt x="542925" y="552450"/>
                  </a:cubicBezTo>
                  <a:cubicBezTo>
                    <a:pt x="545918" y="553947"/>
                    <a:pt x="549457" y="554128"/>
                    <a:pt x="552450" y="555625"/>
                  </a:cubicBezTo>
                  <a:cubicBezTo>
                    <a:pt x="555863" y="557332"/>
                    <a:pt x="558488" y="560425"/>
                    <a:pt x="561975" y="561975"/>
                  </a:cubicBezTo>
                  <a:cubicBezTo>
                    <a:pt x="601410" y="579502"/>
                    <a:pt x="560468" y="554620"/>
                    <a:pt x="600075" y="581025"/>
                  </a:cubicBezTo>
                  <a:cubicBezTo>
                    <a:pt x="603250" y="583142"/>
                    <a:pt x="606902" y="584677"/>
                    <a:pt x="609600" y="587375"/>
                  </a:cubicBezTo>
                  <a:cubicBezTo>
                    <a:pt x="612775" y="590550"/>
                    <a:pt x="615226" y="594672"/>
                    <a:pt x="619125" y="596900"/>
                  </a:cubicBezTo>
                  <a:cubicBezTo>
                    <a:pt x="622914" y="599065"/>
                    <a:pt x="627629" y="598876"/>
                    <a:pt x="631825" y="600075"/>
                  </a:cubicBezTo>
                  <a:cubicBezTo>
                    <a:pt x="656141" y="607023"/>
                    <a:pt x="625828" y="598468"/>
                    <a:pt x="650875" y="609600"/>
                  </a:cubicBezTo>
                  <a:cubicBezTo>
                    <a:pt x="656992" y="612318"/>
                    <a:pt x="663575" y="613833"/>
                    <a:pt x="669925" y="615950"/>
                  </a:cubicBezTo>
                  <a:cubicBezTo>
                    <a:pt x="673100" y="617008"/>
                    <a:pt x="676665" y="617269"/>
                    <a:pt x="679450" y="619125"/>
                  </a:cubicBezTo>
                  <a:cubicBezTo>
                    <a:pt x="682625" y="621242"/>
                    <a:pt x="686044" y="623032"/>
                    <a:pt x="688975" y="625475"/>
                  </a:cubicBezTo>
                  <a:cubicBezTo>
                    <a:pt x="692424" y="628350"/>
                    <a:pt x="694575" y="632819"/>
                    <a:pt x="698500" y="635000"/>
                  </a:cubicBezTo>
                  <a:cubicBezTo>
                    <a:pt x="704351" y="638251"/>
                    <a:pt x="711981" y="637637"/>
                    <a:pt x="717550" y="641350"/>
                  </a:cubicBezTo>
                  <a:cubicBezTo>
                    <a:pt x="720725" y="643467"/>
                    <a:pt x="723588" y="646150"/>
                    <a:pt x="727075" y="647700"/>
                  </a:cubicBezTo>
                  <a:cubicBezTo>
                    <a:pt x="733192" y="650418"/>
                    <a:pt x="739775" y="651933"/>
                    <a:pt x="746125" y="654050"/>
                  </a:cubicBezTo>
                  <a:cubicBezTo>
                    <a:pt x="749300" y="655108"/>
                    <a:pt x="752865" y="655369"/>
                    <a:pt x="755650" y="657225"/>
                  </a:cubicBezTo>
                  <a:cubicBezTo>
                    <a:pt x="758825" y="659342"/>
                    <a:pt x="761688" y="662025"/>
                    <a:pt x="765175" y="663575"/>
                  </a:cubicBezTo>
                  <a:cubicBezTo>
                    <a:pt x="771292" y="666293"/>
                    <a:pt x="778656" y="666212"/>
                    <a:pt x="784225" y="669925"/>
                  </a:cubicBezTo>
                  <a:cubicBezTo>
                    <a:pt x="787400" y="672042"/>
                    <a:pt x="790263" y="674725"/>
                    <a:pt x="793750" y="676275"/>
                  </a:cubicBezTo>
                  <a:lnTo>
                    <a:pt x="822325" y="685800"/>
                  </a:lnTo>
                  <a:lnTo>
                    <a:pt x="831850" y="688975"/>
                  </a:lnTo>
                  <a:cubicBezTo>
                    <a:pt x="835025" y="690033"/>
                    <a:pt x="838382" y="690653"/>
                    <a:pt x="841375" y="692150"/>
                  </a:cubicBezTo>
                  <a:cubicBezTo>
                    <a:pt x="848259" y="695592"/>
                    <a:pt x="855814" y="700118"/>
                    <a:pt x="863600" y="701675"/>
                  </a:cubicBezTo>
                  <a:cubicBezTo>
                    <a:pt x="870938" y="703143"/>
                    <a:pt x="878462" y="703511"/>
                    <a:pt x="885825" y="704850"/>
                  </a:cubicBezTo>
                  <a:cubicBezTo>
                    <a:pt x="890118" y="705631"/>
                    <a:pt x="894292" y="706967"/>
                    <a:pt x="898525" y="708025"/>
                  </a:cubicBezTo>
                  <a:lnTo>
                    <a:pt x="936625" y="704850"/>
                  </a:lnTo>
                  <a:cubicBezTo>
                    <a:pt x="970390" y="701780"/>
                    <a:pt x="958699" y="704900"/>
                    <a:pt x="977900" y="698500"/>
                  </a:cubicBezTo>
                  <a:cubicBezTo>
                    <a:pt x="1011929" y="701594"/>
                    <a:pt x="1013721" y="703873"/>
                    <a:pt x="1047750" y="698500"/>
                  </a:cubicBezTo>
                  <a:cubicBezTo>
                    <a:pt x="1056370" y="697139"/>
                    <a:pt x="1064425" y="692332"/>
                    <a:pt x="1073150" y="692150"/>
                  </a:cubicBezTo>
                  <a:lnTo>
                    <a:pt x="1225550" y="688975"/>
                  </a:lnTo>
                  <a:cubicBezTo>
                    <a:pt x="1229783" y="687917"/>
                    <a:pt x="1234347" y="687751"/>
                    <a:pt x="1238250" y="685800"/>
                  </a:cubicBezTo>
                  <a:cubicBezTo>
                    <a:pt x="1242983" y="683433"/>
                    <a:pt x="1245744" y="677222"/>
                    <a:pt x="1250950" y="676275"/>
                  </a:cubicBezTo>
                  <a:cubicBezTo>
                    <a:pt x="1269722" y="672862"/>
                    <a:pt x="1289050" y="674158"/>
                    <a:pt x="1308100" y="673100"/>
                  </a:cubicBezTo>
                  <a:cubicBezTo>
                    <a:pt x="1344248" y="661051"/>
                    <a:pt x="1320468" y="667143"/>
                    <a:pt x="1381125" y="663575"/>
                  </a:cubicBezTo>
                  <a:cubicBezTo>
                    <a:pt x="1384300" y="662517"/>
                    <a:pt x="1387657" y="661897"/>
                    <a:pt x="1390650" y="660400"/>
                  </a:cubicBezTo>
                  <a:cubicBezTo>
                    <a:pt x="1394063" y="658693"/>
                    <a:pt x="1396370" y="654335"/>
                    <a:pt x="1400175" y="654050"/>
                  </a:cubicBezTo>
                  <a:cubicBezTo>
                    <a:pt x="1439238" y="651120"/>
                    <a:pt x="1478492" y="651933"/>
                    <a:pt x="1517650" y="650875"/>
                  </a:cubicBezTo>
                  <a:cubicBezTo>
                    <a:pt x="1520825" y="649817"/>
                    <a:pt x="1524182" y="649197"/>
                    <a:pt x="1527175" y="647700"/>
                  </a:cubicBezTo>
                  <a:cubicBezTo>
                    <a:pt x="1544911" y="638832"/>
                    <a:pt x="1528446" y="640461"/>
                    <a:pt x="1555750" y="635000"/>
                  </a:cubicBezTo>
                  <a:cubicBezTo>
                    <a:pt x="1561788" y="633792"/>
                    <a:pt x="1574641" y="631904"/>
                    <a:pt x="1581150" y="628650"/>
                  </a:cubicBezTo>
                  <a:cubicBezTo>
                    <a:pt x="1584563" y="626943"/>
                    <a:pt x="1587262" y="624007"/>
                    <a:pt x="1590675" y="622300"/>
                  </a:cubicBezTo>
                  <a:cubicBezTo>
                    <a:pt x="1593668" y="620803"/>
                    <a:pt x="1597207" y="620622"/>
                    <a:pt x="1600200" y="619125"/>
                  </a:cubicBezTo>
                  <a:cubicBezTo>
                    <a:pt x="1603613" y="617418"/>
                    <a:pt x="1606312" y="614482"/>
                    <a:pt x="1609725" y="612775"/>
                  </a:cubicBezTo>
                  <a:cubicBezTo>
                    <a:pt x="1614280" y="610498"/>
                    <a:pt x="1627881" y="607442"/>
                    <a:pt x="1631950" y="606425"/>
                  </a:cubicBezTo>
                  <a:cubicBezTo>
                    <a:pt x="1634826" y="604268"/>
                    <a:pt x="1649532" y="592871"/>
                    <a:pt x="1654175" y="590550"/>
                  </a:cubicBezTo>
                  <a:cubicBezTo>
                    <a:pt x="1680465" y="577405"/>
                    <a:pt x="1645928" y="599223"/>
                    <a:pt x="1673225" y="581025"/>
                  </a:cubicBezTo>
                  <a:lnTo>
                    <a:pt x="1679575" y="571500"/>
                  </a:lnTo>
                  <a:lnTo>
                    <a:pt x="1679575" y="116205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019419" y="4794250"/>
              <a:ext cx="1676781" cy="1319151"/>
              <a:chOff x="6019419" y="4794250"/>
              <a:chExt cx="1676781" cy="1319151"/>
            </a:xfrm>
          </p:grpSpPr>
          <p:cxnSp>
            <p:nvCxnSpPr>
              <p:cNvPr id="10" name="Straight Connector 9"/>
              <p:cNvCxnSpPr>
                <a:stCxn id="43" idx="94"/>
              </p:cNvCxnSpPr>
              <p:nvPr/>
            </p:nvCxnSpPr>
            <p:spPr>
              <a:xfrm flipH="1">
                <a:off x="6019419" y="4794250"/>
                <a:ext cx="381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93"/>
              </p:cNvCxnSpPr>
              <p:nvPr/>
            </p:nvCxnSpPr>
            <p:spPr>
              <a:xfrm>
                <a:off x="7696200" y="4794250"/>
                <a:ext cx="0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3" idx="94"/>
                <a:endCxn id="43" idx="93"/>
              </p:cNvCxnSpPr>
              <p:nvPr/>
            </p:nvCxnSpPr>
            <p:spPr>
              <a:xfrm>
                <a:off x="6019800" y="4794250"/>
                <a:ext cx="1676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6798732" y="5553558"/>
              <a:ext cx="186713" cy="1577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34" idx="60"/>
              <a:endCxn id="34" idx="59"/>
            </p:cNvCxnSpPr>
            <p:nvPr/>
          </p:nvCxnSpPr>
          <p:spPr>
            <a:xfrm>
              <a:off x="5715001" y="6104551"/>
              <a:ext cx="2509638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65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14024" y="3953719"/>
            <a:ext cx="4419599" cy="2074801"/>
            <a:chOff x="5715001" y="4794250"/>
            <a:chExt cx="2509638" cy="1319151"/>
          </a:xfrm>
        </p:grpSpPr>
        <p:sp>
          <p:nvSpPr>
            <p:cNvPr id="28" name="Freeform 27"/>
            <p:cNvSpPr/>
            <p:nvPr/>
          </p:nvSpPr>
          <p:spPr>
            <a:xfrm>
              <a:off x="6019800" y="4794250"/>
              <a:ext cx="1676400" cy="831850"/>
            </a:xfrm>
            <a:custGeom>
              <a:avLst/>
              <a:gdLst>
                <a:gd name="connsiteX0" fmla="*/ 0 w 1676400"/>
                <a:gd name="connsiteY0" fmla="*/ 120650 h 831850"/>
                <a:gd name="connsiteX1" fmla="*/ 0 w 1676400"/>
                <a:gd name="connsiteY1" fmla="*/ 120650 h 831850"/>
                <a:gd name="connsiteX2" fmla="*/ 22225 w 1676400"/>
                <a:gd name="connsiteY2" fmla="*/ 136525 h 831850"/>
                <a:gd name="connsiteX3" fmla="*/ 34925 w 1676400"/>
                <a:gd name="connsiteY3" fmla="*/ 139700 h 831850"/>
                <a:gd name="connsiteX4" fmla="*/ 53975 w 1676400"/>
                <a:gd name="connsiteY4" fmla="*/ 152400 h 831850"/>
                <a:gd name="connsiteX5" fmla="*/ 63500 w 1676400"/>
                <a:gd name="connsiteY5" fmla="*/ 155575 h 831850"/>
                <a:gd name="connsiteX6" fmla="*/ 73025 w 1676400"/>
                <a:gd name="connsiteY6" fmla="*/ 161925 h 831850"/>
                <a:gd name="connsiteX7" fmla="*/ 82550 w 1676400"/>
                <a:gd name="connsiteY7" fmla="*/ 171450 h 831850"/>
                <a:gd name="connsiteX8" fmla="*/ 101600 w 1676400"/>
                <a:gd name="connsiteY8" fmla="*/ 177800 h 831850"/>
                <a:gd name="connsiteX9" fmla="*/ 117475 w 1676400"/>
                <a:gd name="connsiteY9" fmla="*/ 193675 h 831850"/>
                <a:gd name="connsiteX10" fmla="*/ 127000 w 1676400"/>
                <a:gd name="connsiteY10" fmla="*/ 196850 h 831850"/>
                <a:gd name="connsiteX11" fmla="*/ 146050 w 1676400"/>
                <a:gd name="connsiteY11" fmla="*/ 209550 h 831850"/>
                <a:gd name="connsiteX12" fmla="*/ 165100 w 1676400"/>
                <a:gd name="connsiteY12" fmla="*/ 225425 h 831850"/>
                <a:gd name="connsiteX13" fmla="*/ 168275 w 1676400"/>
                <a:gd name="connsiteY13" fmla="*/ 234950 h 831850"/>
                <a:gd name="connsiteX14" fmla="*/ 174625 w 1676400"/>
                <a:gd name="connsiteY14" fmla="*/ 244475 h 831850"/>
                <a:gd name="connsiteX15" fmla="*/ 180975 w 1676400"/>
                <a:gd name="connsiteY15" fmla="*/ 257175 h 831850"/>
                <a:gd name="connsiteX16" fmla="*/ 200025 w 1676400"/>
                <a:gd name="connsiteY16" fmla="*/ 266700 h 831850"/>
                <a:gd name="connsiteX17" fmla="*/ 209550 w 1676400"/>
                <a:gd name="connsiteY17" fmla="*/ 273050 h 831850"/>
                <a:gd name="connsiteX18" fmla="*/ 231775 w 1676400"/>
                <a:gd name="connsiteY18" fmla="*/ 298450 h 831850"/>
                <a:gd name="connsiteX19" fmla="*/ 241300 w 1676400"/>
                <a:gd name="connsiteY19" fmla="*/ 301625 h 831850"/>
                <a:gd name="connsiteX20" fmla="*/ 260350 w 1676400"/>
                <a:gd name="connsiteY20" fmla="*/ 314325 h 831850"/>
                <a:gd name="connsiteX21" fmla="*/ 269875 w 1676400"/>
                <a:gd name="connsiteY21" fmla="*/ 320675 h 831850"/>
                <a:gd name="connsiteX22" fmla="*/ 276225 w 1676400"/>
                <a:gd name="connsiteY22" fmla="*/ 330200 h 831850"/>
                <a:gd name="connsiteX23" fmla="*/ 285750 w 1676400"/>
                <a:gd name="connsiteY23" fmla="*/ 333375 h 831850"/>
                <a:gd name="connsiteX24" fmla="*/ 298450 w 1676400"/>
                <a:gd name="connsiteY24" fmla="*/ 352425 h 831850"/>
                <a:gd name="connsiteX25" fmla="*/ 320675 w 1676400"/>
                <a:gd name="connsiteY25" fmla="*/ 381000 h 831850"/>
                <a:gd name="connsiteX26" fmla="*/ 327025 w 1676400"/>
                <a:gd name="connsiteY26" fmla="*/ 400050 h 831850"/>
                <a:gd name="connsiteX27" fmla="*/ 336550 w 1676400"/>
                <a:gd name="connsiteY27" fmla="*/ 419100 h 831850"/>
                <a:gd name="connsiteX28" fmla="*/ 346075 w 1676400"/>
                <a:gd name="connsiteY28" fmla="*/ 425450 h 831850"/>
                <a:gd name="connsiteX29" fmla="*/ 352425 w 1676400"/>
                <a:gd name="connsiteY29" fmla="*/ 434975 h 831850"/>
                <a:gd name="connsiteX30" fmla="*/ 361950 w 1676400"/>
                <a:gd name="connsiteY30" fmla="*/ 444500 h 831850"/>
                <a:gd name="connsiteX31" fmla="*/ 365125 w 1676400"/>
                <a:gd name="connsiteY31" fmla="*/ 454025 h 831850"/>
                <a:gd name="connsiteX32" fmla="*/ 371475 w 1676400"/>
                <a:gd name="connsiteY32" fmla="*/ 463550 h 831850"/>
                <a:gd name="connsiteX33" fmla="*/ 374650 w 1676400"/>
                <a:gd name="connsiteY33" fmla="*/ 473075 h 831850"/>
                <a:gd name="connsiteX34" fmla="*/ 384175 w 1676400"/>
                <a:gd name="connsiteY34" fmla="*/ 479425 h 831850"/>
                <a:gd name="connsiteX35" fmla="*/ 387350 w 1676400"/>
                <a:gd name="connsiteY35" fmla="*/ 488950 h 831850"/>
                <a:gd name="connsiteX36" fmla="*/ 400050 w 1676400"/>
                <a:gd name="connsiteY36" fmla="*/ 508000 h 831850"/>
                <a:gd name="connsiteX37" fmla="*/ 403225 w 1676400"/>
                <a:gd name="connsiteY37" fmla="*/ 517525 h 831850"/>
                <a:gd name="connsiteX38" fmla="*/ 415925 w 1676400"/>
                <a:gd name="connsiteY38" fmla="*/ 536575 h 831850"/>
                <a:gd name="connsiteX39" fmla="*/ 425450 w 1676400"/>
                <a:gd name="connsiteY39" fmla="*/ 558800 h 831850"/>
                <a:gd name="connsiteX40" fmla="*/ 428625 w 1676400"/>
                <a:gd name="connsiteY40" fmla="*/ 568325 h 831850"/>
                <a:gd name="connsiteX41" fmla="*/ 441325 w 1676400"/>
                <a:gd name="connsiteY41" fmla="*/ 587375 h 831850"/>
                <a:gd name="connsiteX42" fmla="*/ 454025 w 1676400"/>
                <a:gd name="connsiteY42" fmla="*/ 603250 h 831850"/>
                <a:gd name="connsiteX43" fmla="*/ 457200 w 1676400"/>
                <a:gd name="connsiteY43" fmla="*/ 612775 h 831850"/>
                <a:gd name="connsiteX44" fmla="*/ 466725 w 1676400"/>
                <a:gd name="connsiteY44" fmla="*/ 615950 h 831850"/>
                <a:gd name="connsiteX45" fmla="*/ 476250 w 1676400"/>
                <a:gd name="connsiteY45" fmla="*/ 622300 h 831850"/>
                <a:gd name="connsiteX46" fmla="*/ 482600 w 1676400"/>
                <a:gd name="connsiteY46" fmla="*/ 631825 h 831850"/>
                <a:gd name="connsiteX47" fmla="*/ 492125 w 1676400"/>
                <a:gd name="connsiteY47" fmla="*/ 635000 h 831850"/>
                <a:gd name="connsiteX48" fmla="*/ 511175 w 1676400"/>
                <a:gd name="connsiteY48" fmla="*/ 644525 h 831850"/>
                <a:gd name="connsiteX49" fmla="*/ 539750 w 1676400"/>
                <a:gd name="connsiteY49" fmla="*/ 663575 h 831850"/>
                <a:gd name="connsiteX50" fmla="*/ 549275 w 1676400"/>
                <a:gd name="connsiteY50" fmla="*/ 669925 h 831850"/>
                <a:gd name="connsiteX51" fmla="*/ 568325 w 1676400"/>
                <a:gd name="connsiteY51" fmla="*/ 676275 h 831850"/>
                <a:gd name="connsiteX52" fmla="*/ 577850 w 1676400"/>
                <a:gd name="connsiteY52" fmla="*/ 679450 h 831850"/>
                <a:gd name="connsiteX53" fmla="*/ 587375 w 1676400"/>
                <a:gd name="connsiteY53" fmla="*/ 682625 h 831850"/>
                <a:gd name="connsiteX54" fmla="*/ 635000 w 1676400"/>
                <a:gd name="connsiteY54" fmla="*/ 714375 h 831850"/>
                <a:gd name="connsiteX55" fmla="*/ 654050 w 1676400"/>
                <a:gd name="connsiteY55" fmla="*/ 727075 h 831850"/>
                <a:gd name="connsiteX56" fmla="*/ 673100 w 1676400"/>
                <a:gd name="connsiteY56" fmla="*/ 733425 h 831850"/>
                <a:gd name="connsiteX57" fmla="*/ 682625 w 1676400"/>
                <a:gd name="connsiteY57" fmla="*/ 736600 h 831850"/>
                <a:gd name="connsiteX58" fmla="*/ 695325 w 1676400"/>
                <a:gd name="connsiteY58" fmla="*/ 742950 h 831850"/>
                <a:gd name="connsiteX59" fmla="*/ 704850 w 1676400"/>
                <a:gd name="connsiteY59" fmla="*/ 746125 h 831850"/>
                <a:gd name="connsiteX60" fmla="*/ 723900 w 1676400"/>
                <a:gd name="connsiteY60" fmla="*/ 755650 h 831850"/>
                <a:gd name="connsiteX61" fmla="*/ 739775 w 1676400"/>
                <a:gd name="connsiteY61" fmla="*/ 771525 h 831850"/>
                <a:gd name="connsiteX62" fmla="*/ 746125 w 1676400"/>
                <a:gd name="connsiteY62" fmla="*/ 781050 h 831850"/>
                <a:gd name="connsiteX63" fmla="*/ 777875 w 1676400"/>
                <a:gd name="connsiteY63" fmla="*/ 800100 h 831850"/>
                <a:gd name="connsiteX64" fmla="*/ 819150 w 1676400"/>
                <a:gd name="connsiteY64" fmla="*/ 809625 h 831850"/>
                <a:gd name="connsiteX65" fmla="*/ 831850 w 1676400"/>
                <a:gd name="connsiteY65" fmla="*/ 815975 h 831850"/>
                <a:gd name="connsiteX66" fmla="*/ 844550 w 1676400"/>
                <a:gd name="connsiteY66" fmla="*/ 819150 h 831850"/>
                <a:gd name="connsiteX67" fmla="*/ 889000 w 1676400"/>
                <a:gd name="connsiteY67" fmla="*/ 825500 h 831850"/>
                <a:gd name="connsiteX68" fmla="*/ 904875 w 1676400"/>
                <a:gd name="connsiteY68" fmla="*/ 828675 h 831850"/>
                <a:gd name="connsiteX69" fmla="*/ 939800 w 1676400"/>
                <a:gd name="connsiteY69" fmla="*/ 831850 h 831850"/>
                <a:gd name="connsiteX70" fmla="*/ 974725 w 1676400"/>
                <a:gd name="connsiteY70" fmla="*/ 828675 h 831850"/>
                <a:gd name="connsiteX71" fmla="*/ 1031875 w 1676400"/>
                <a:gd name="connsiteY71" fmla="*/ 825500 h 831850"/>
                <a:gd name="connsiteX72" fmla="*/ 1063625 w 1676400"/>
                <a:gd name="connsiteY72" fmla="*/ 815975 h 831850"/>
                <a:gd name="connsiteX73" fmla="*/ 1076325 w 1676400"/>
                <a:gd name="connsiteY73" fmla="*/ 812800 h 831850"/>
                <a:gd name="connsiteX74" fmla="*/ 1136650 w 1676400"/>
                <a:gd name="connsiteY74" fmla="*/ 809625 h 831850"/>
                <a:gd name="connsiteX75" fmla="*/ 1219200 w 1676400"/>
                <a:gd name="connsiteY75" fmla="*/ 803275 h 831850"/>
                <a:gd name="connsiteX76" fmla="*/ 1244600 w 1676400"/>
                <a:gd name="connsiteY76" fmla="*/ 796925 h 831850"/>
                <a:gd name="connsiteX77" fmla="*/ 1254125 w 1676400"/>
                <a:gd name="connsiteY77" fmla="*/ 790575 h 831850"/>
                <a:gd name="connsiteX78" fmla="*/ 1276350 w 1676400"/>
                <a:gd name="connsiteY78" fmla="*/ 787400 h 831850"/>
                <a:gd name="connsiteX79" fmla="*/ 1327150 w 1676400"/>
                <a:gd name="connsiteY79" fmla="*/ 784225 h 831850"/>
                <a:gd name="connsiteX80" fmla="*/ 1343025 w 1676400"/>
                <a:gd name="connsiteY80" fmla="*/ 777875 h 831850"/>
                <a:gd name="connsiteX81" fmla="*/ 1520825 w 1676400"/>
                <a:gd name="connsiteY81" fmla="*/ 765175 h 831850"/>
                <a:gd name="connsiteX82" fmla="*/ 1543050 w 1676400"/>
                <a:gd name="connsiteY82" fmla="*/ 762000 h 831850"/>
                <a:gd name="connsiteX83" fmla="*/ 1552575 w 1676400"/>
                <a:gd name="connsiteY83" fmla="*/ 755650 h 831850"/>
                <a:gd name="connsiteX84" fmla="*/ 1571625 w 1676400"/>
                <a:gd name="connsiteY84" fmla="*/ 749300 h 831850"/>
                <a:gd name="connsiteX85" fmla="*/ 1581150 w 1676400"/>
                <a:gd name="connsiteY85" fmla="*/ 742950 h 831850"/>
                <a:gd name="connsiteX86" fmla="*/ 1593850 w 1676400"/>
                <a:gd name="connsiteY86" fmla="*/ 736600 h 831850"/>
                <a:gd name="connsiteX87" fmla="*/ 1606550 w 1676400"/>
                <a:gd name="connsiteY87" fmla="*/ 727075 h 831850"/>
                <a:gd name="connsiteX88" fmla="*/ 1622425 w 1676400"/>
                <a:gd name="connsiteY88" fmla="*/ 720725 h 831850"/>
                <a:gd name="connsiteX89" fmla="*/ 1644650 w 1676400"/>
                <a:gd name="connsiteY89" fmla="*/ 701675 h 831850"/>
                <a:gd name="connsiteX90" fmla="*/ 1654175 w 1676400"/>
                <a:gd name="connsiteY90" fmla="*/ 698500 h 831850"/>
                <a:gd name="connsiteX91" fmla="*/ 1663700 w 1676400"/>
                <a:gd name="connsiteY91" fmla="*/ 692150 h 831850"/>
                <a:gd name="connsiteX92" fmla="*/ 1676400 w 1676400"/>
                <a:gd name="connsiteY92" fmla="*/ 685800 h 831850"/>
                <a:gd name="connsiteX93" fmla="*/ 1676400 w 1676400"/>
                <a:gd name="connsiteY93" fmla="*/ 0 h 831850"/>
                <a:gd name="connsiteX94" fmla="*/ 0 w 1676400"/>
                <a:gd name="connsiteY94" fmla="*/ 0 h 831850"/>
                <a:gd name="connsiteX95" fmla="*/ 0 w 1676400"/>
                <a:gd name="connsiteY95" fmla="*/ 120650 h 8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676400" h="831850">
                  <a:moveTo>
                    <a:pt x="0" y="120650"/>
                  </a:moveTo>
                  <a:lnTo>
                    <a:pt x="0" y="120650"/>
                  </a:lnTo>
                  <a:cubicBezTo>
                    <a:pt x="7408" y="125942"/>
                    <a:pt x="14233" y="132165"/>
                    <a:pt x="22225" y="136525"/>
                  </a:cubicBezTo>
                  <a:cubicBezTo>
                    <a:pt x="26056" y="138615"/>
                    <a:pt x="31022" y="137749"/>
                    <a:pt x="34925" y="139700"/>
                  </a:cubicBezTo>
                  <a:cubicBezTo>
                    <a:pt x="41751" y="143113"/>
                    <a:pt x="46735" y="149987"/>
                    <a:pt x="53975" y="152400"/>
                  </a:cubicBezTo>
                  <a:cubicBezTo>
                    <a:pt x="57150" y="153458"/>
                    <a:pt x="60507" y="154078"/>
                    <a:pt x="63500" y="155575"/>
                  </a:cubicBezTo>
                  <a:cubicBezTo>
                    <a:pt x="66913" y="157282"/>
                    <a:pt x="70094" y="159482"/>
                    <a:pt x="73025" y="161925"/>
                  </a:cubicBezTo>
                  <a:cubicBezTo>
                    <a:pt x="76474" y="164800"/>
                    <a:pt x="78625" y="169269"/>
                    <a:pt x="82550" y="171450"/>
                  </a:cubicBezTo>
                  <a:cubicBezTo>
                    <a:pt x="88401" y="174701"/>
                    <a:pt x="101600" y="177800"/>
                    <a:pt x="101600" y="177800"/>
                  </a:cubicBezTo>
                  <a:cubicBezTo>
                    <a:pt x="107950" y="187325"/>
                    <a:pt x="106892" y="188383"/>
                    <a:pt x="117475" y="193675"/>
                  </a:cubicBezTo>
                  <a:cubicBezTo>
                    <a:pt x="120468" y="195172"/>
                    <a:pt x="124074" y="195225"/>
                    <a:pt x="127000" y="196850"/>
                  </a:cubicBezTo>
                  <a:cubicBezTo>
                    <a:pt x="133671" y="200556"/>
                    <a:pt x="146050" y="209550"/>
                    <a:pt x="146050" y="209550"/>
                  </a:cubicBezTo>
                  <a:cubicBezTo>
                    <a:pt x="168016" y="242499"/>
                    <a:pt x="132874" y="193199"/>
                    <a:pt x="165100" y="225425"/>
                  </a:cubicBezTo>
                  <a:cubicBezTo>
                    <a:pt x="167467" y="227792"/>
                    <a:pt x="166778" y="231957"/>
                    <a:pt x="168275" y="234950"/>
                  </a:cubicBezTo>
                  <a:cubicBezTo>
                    <a:pt x="169982" y="238363"/>
                    <a:pt x="172732" y="241162"/>
                    <a:pt x="174625" y="244475"/>
                  </a:cubicBezTo>
                  <a:cubicBezTo>
                    <a:pt x="176973" y="248584"/>
                    <a:pt x="177945" y="253539"/>
                    <a:pt x="180975" y="257175"/>
                  </a:cubicBezTo>
                  <a:cubicBezTo>
                    <a:pt x="187474" y="264974"/>
                    <a:pt x="191976" y="262675"/>
                    <a:pt x="200025" y="266700"/>
                  </a:cubicBezTo>
                  <a:cubicBezTo>
                    <a:pt x="203438" y="268407"/>
                    <a:pt x="206375" y="270933"/>
                    <a:pt x="209550" y="273050"/>
                  </a:cubicBezTo>
                  <a:cubicBezTo>
                    <a:pt x="219075" y="287338"/>
                    <a:pt x="218546" y="291835"/>
                    <a:pt x="231775" y="298450"/>
                  </a:cubicBezTo>
                  <a:cubicBezTo>
                    <a:pt x="234768" y="299947"/>
                    <a:pt x="238374" y="300000"/>
                    <a:pt x="241300" y="301625"/>
                  </a:cubicBezTo>
                  <a:cubicBezTo>
                    <a:pt x="247971" y="305331"/>
                    <a:pt x="254000" y="310092"/>
                    <a:pt x="260350" y="314325"/>
                  </a:cubicBezTo>
                  <a:lnTo>
                    <a:pt x="269875" y="320675"/>
                  </a:lnTo>
                  <a:cubicBezTo>
                    <a:pt x="271992" y="323850"/>
                    <a:pt x="273245" y="327816"/>
                    <a:pt x="276225" y="330200"/>
                  </a:cubicBezTo>
                  <a:cubicBezTo>
                    <a:pt x="278838" y="332291"/>
                    <a:pt x="283383" y="331008"/>
                    <a:pt x="285750" y="333375"/>
                  </a:cubicBezTo>
                  <a:cubicBezTo>
                    <a:pt x="291146" y="338771"/>
                    <a:pt x="293054" y="347029"/>
                    <a:pt x="298450" y="352425"/>
                  </a:cubicBezTo>
                  <a:cubicBezTo>
                    <a:pt x="306668" y="360643"/>
                    <a:pt x="316877" y="369607"/>
                    <a:pt x="320675" y="381000"/>
                  </a:cubicBezTo>
                  <a:lnTo>
                    <a:pt x="327025" y="400050"/>
                  </a:lnTo>
                  <a:cubicBezTo>
                    <a:pt x="329607" y="407797"/>
                    <a:pt x="330395" y="412945"/>
                    <a:pt x="336550" y="419100"/>
                  </a:cubicBezTo>
                  <a:cubicBezTo>
                    <a:pt x="339248" y="421798"/>
                    <a:pt x="342900" y="423333"/>
                    <a:pt x="346075" y="425450"/>
                  </a:cubicBezTo>
                  <a:cubicBezTo>
                    <a:pt x="348192" y="428625"/>
                    <a:pt x="349982" y="432044"/>
                    <a:pt x="352425" y="434975"/>
                  </a:cubicBezTo>
                  <a:cubicBezTo>
                    <a:pt x="355300" y="438424"/>
                    <a:pt x="359459" y="440764"/>
                    <a:pt x="361950" y="444500"/>
                  </a:cubicBezTo>
                  <a:cubicBezTo>
                    <a:pt x="363806" y="447285"/>
                    <a:pt x="363628" y="451032"/>
                    <a:pt x="365125" y="454025"/>
                  </a:cubicBezTo>
                  <a:cubicBezTo>
                    <a:pt x="366832" y="457438"/>
                    <a:pt x="369768" y="460137"/>
                    <a:pt x="371475" y="463550"/>
                  </a:cubicBezTo>
                  <a:cubicBezTo>
                    <a:pt x="372972" y="466543"/>
                    <a:pt x="372559" y="470462"/>
                    <a:pt x="374650" y="473075"/>
                  </a:cubicBezTo>
                  <a:cubicBezTo>
                    <a:pt x="377034" y="476055"/>
                    <a:pt x="381000" y="477308"/>
                    <a:pt x="384175" y="479425"/>
                  </a:cubicBezTo>
                  <a:cubicBezTo>
                    <a:pt x="385233" y="482600"/>
                    <a:pt x="385725" y="486024"/>
                    <a:pt x="387350" y="488950"/>
                  </a:cubicBezTo>
                  <a:cubicBezTo>
                    <a:pt x="391056" y="495621"/>
                    <a:pt x="397637" y="500760"/>
                    <a:pt x="400050" y="508000"/>
                  </a:cubicBezTo>
                  <a:cubicBezTo>
                    <a:pt x="401108" y="511175"/>
                    <a:pt x="401600" y="514599"/>
                    <a:pt x="403225" y="517525"/>
                  </a:cubicBezTo>
                  <a:cubicBezTo>
                    <a:pt x="406931" y="524196"/>
                    <a:pt x="413512" y="529335"/>
                    <a:pt x="415925" y="536575"/>
                  </a:cubicBezTo>
                  <a:cubicBezTo>
                    <a:pt x="423371" y="558913"/>
                    <a:pt x="413680" y="531337"/>
                    <a:pt x="425450" y="558800"/>
                  </a:cubicBezTo>
                  <a:cubicBezTo>
                    <a:pt x="426768" y="561876"/>
                    <a:pt x="427000" y="565399"/>
                    <a:pt x="428625" y="568325"/>
                  </a:cubicBezTo>
                  <a:cubicBezTo>
                    <a:pt x="432331" y="574996"/>
                    <a:pt x="438912" y="580135"/>
                    <a:pt x="441325" y="587375"/>
                  </a:cubicBezTo>
                  <a:cubicBezTo>
                    <a:pt x="445707" y="600520"/>
                    <a:pt x="441715" y="595044"/>
                    <a:pt x="454025" y="603250"/>
                  </a:cubicBezTo>
                  <a:cubicBezTo>
                    <a:pt x="455083" y="606425"/>
                    <a:pt x="454833" y="610408"/>
                    <a:pt x="457200" y="612775"/>
                  </a:cubicBezTo>
                  <a:cubicBezTo>
                    <a:pt x="459567" y="615142"/>
                    <a:pt x="463732" y="614453"/>
                    <a:pt x="466725" y="615950"/>
                  </a:cubicBezTo>
                  <a:cubicBezTo>
                    <a:pt x="470138" y="617657"/>
                    <a:pt x="473075" y="620183"/>
                    <a:pt x="476250" y="622300"/>
                  </a:cubicBezTo>
                  <a:cubicBezTo>
                    <a:pt x="478367" y="625475"/>
                    <a:pt x="479620" y="629441"/>
                    <a:pt x="482600" y="631825"/>
                  </a:cubicBezTo>
                  <a:cubicBezTo>
                    <a:pt x="485213" y="633916"/>
                    <a:pt x="489132" y="633503"/>
                    <a:pt x="492125" y="635000"/>
                  </a:cubicBezTo>
                  <a:cubicBezTo>
                    <a:pt x="516744" y="647310"/>
                    <a:pt x="487234" y="636545"/>
                    <a:pt x="511175" y="644525"/>
                  </a:cubicBezTo>
                  <a:cubicBezTo>
                    <a:pt x="527544" y="660894"/>
                    <a:pt x="513801" y="649159"/>
                    <a:pt x="539750" y="663575"/>
                  </a:cubicBezTo>
                  <a:cubicBezTo>
                    <a:pt x="543086" y="665428"/>
                    <a:pt x="545788" y="668375"/>
                    <a:pt x="549275" y="669925"/>
                  </a:cubicBezTo>
                  <a:cubicBezTo>
                    <a:pt x="555392" y="672643"/>
                    <a:pt x="561975" y="674158"/>
                    <a:pt x="568325" y="676275"/>
                  </a:cubicBezTo>
                  <a:lnTo>
                    <a:pt x="577850" y="679450"/>
                  </a:lnTo>
                  <a:cubicBezTo>
                    <a:pt x="581025" y="680508"/>
                    <a:pt x="584590" y="680769"/>
                    <a:pt x="587375" y="682625"/>
                  </a:cubicBezTo>
                  <a:lnTo>
                    <a:pt x="635000" y="714375"/>
                  </a:lnTo>
                  <a:cubicBezTo>
                    <a:pt x="641350" y="718608"/>
                    <a:pt x="646810" y="724662"/>
                    <a:pt x="654050" y="727075"/>
                  </a:cubicBezTo>
                  <a:lnTo>
                    <a:pt x="673100" y="733425"/>
                  </a:lnTo>
                  <a:cubicBezTo>
                    <a:pt x="676275" y="734483"/>
                    <a:pt x="679632" y="735103"/>
                    <a:pt x="682625" y="736600"/>
                  </a:cubicBezTo>
                  <a:cubicBezTo>
                    <a:pt x="686858" y="738717"/>
                    <a:pt x="690975" y="741086"/>
                    <a:pt x="695325" y="742950"/>
                  </a:cubicBezTo>
                  <a:cubicBezTo>
                    <a:pt x="698401" y="744268"/>
                    <a:pt x="701857" y="744628"/>
                    <a:pt x="704850" y="746125"/>
                  </a:cubicBezTo>
                  <a:cubicBezTo>
                    <a:pt x="729469" y="758435"/>
                    <a:pt x="699959" y="747670"/>
                    <a:pt x="723900" y="755650"/>
                  </a:cubicBezTo>
                  <a:cubicBezTo>
                    <a:pt x="740833" y="781050"/>
                    <a:pt x="718608" y="750358"/>
                    <a:pt x="739775" y="771525"/>
                  </a:cubicBezTo>
                  <a:cubicBezTo>
                    <a:pt x="742473" y="774223"/>
                    <a:pt x="743253" y="778537"/>
                    <a:pt x="746125" y="781050"/>
                  </a:cubicBezTo>
                  <a:cubicBezTo>
                    <a:pt x="749709" y="784186"/>
                    <a:pt x="770383" y="797896"/>
                    <a:pt x="777875" y="800100"/>
                  </a:cubicBezTo>
                  <a:cubicBezTo>
                    <a:pt x="791421" y="804084"/>
                    <a:pt x="805392" y="806450"/>
                    <a:pt x="819150" y="809625"/>
                  </a:cubicBezTo>
                  <a:cubicBezTo>
                    <a:pt x="823383" y="811742"/>
                    <a:pt x="827418" y="814313"/>
                    <a:pt x="831850" y="815975"/>
                  </a:cubicBezTo>
                  <a:cubicBezTo>
                    <a:pt x="835936" y="817507"/>
                    <a:pt x="840290" y="818203"/>
                    <a:pt x="844550" y="819150"/>
                  </a:cubicBezTo>
                  <a:cubicBezTo>
                    <a:pt x="870390" y="824892"/>
                    <a:pt x="854053" y="820508"/>
                    <a:pt x="889000" y="825500"/>
                  </a:cubicBezTo>
                  <a:cubicBezTo>
                    <a:pt x="894342" y="826263"/>
                    <a:pt x="899520" y="828006"/>
                    <a:pt x="904875" y="828675"/>
                  </a:cubicBezTo>
                  <a:cubicBezTo>
                    <a:pt x="916474" y="830125"/>
                    <a:pt x="928158" y="830792"/>
                    <a:pt x="939800" y="831850"/>
                  </a:cubicBezTo>
                  <a:cubicBezTo>
                    <a:pt x="951442" y="830792"/>
                    <a:pt x="963063" y="829479"/>
                    <a:pt x="974725" y="828675"/>
                  </a:cubicBezTo>
                  <a:cubicBezTo>
                    <a:pt x="993759" y="827362"/>
                    <a:pt x="1012874" y="827227"/>
                    <a:pt x="1031875" y="825500"/>
                  </a:cubicBezTo>
                  <a:cubicBezTo>
                    <a:pt x="1039794" y="824780"/>
                    <a:pt x="1057730" y="817449"/>
                    <a:pt x="1063625" y="815975"/>
                  </a:cubicBezTo>
                  <a:cubicBezTo>
                    <a:pt x="1067858" y="814917"/>
                    <a:pt x="1071978" y="813178"/>
                    <a:pt x="1076325" y="812800"/>
                  </a:cubicBezTo>
                  <a:cubicBezTo>
                    <a:pt x="1096385" y="811056"/>
                    <a:pt x="1116542" y="810683"/>
                    <a:pt x="1136650" y="809625"/>
                  </a:cubicBezTo>
                  <a:cubicBezTo>
                    <a:pt x="1177014" y="799534"/>
                    <a:pt x="1118006" y="813394"/>
                    <a:pt x="1219200" y="803275"/>
                  </a:cubicBezTo>
                  <a:cubicBezTo>
                    <a:pt x="1227884" y="802407"/>
                    <a:pt x="1236133" y="799042"/>
                    <a:pt x="1244600" y="796925"/>
                  </a:cubicBezTo>
                  <a:cubicBezTo>
                    <a:pt x="1247775" y="794808"/>
                    <a:pt x="1250470" y="791671"/>
                    <a:pt x="1254125" y="790575"/>
                  </a:cubicBezTo>
                  <a:cubicBezTo>
                    <a:pt x="1261293" y="788425"/>
                    <a:pt x="1268895" y="788048"/>
                    <a:pt x="1276350" y="787400"/>
                  </a:cubicBezTo>
                  <a:cubicBezTo>
                    <a:pt x="1293253" y="785930"/>
                    <a:pt x="1310217" y="785283"/>
                    <a:pt x="1327150" y="784225"/>
                  </a:cubicBezTo>
                  <a:cubicBezTo>
                    <a:pt x="1332442" y="782108"/>
                    <a:pt x="1337578" y="779551"/>
                    <a:pt x="1343025" y="777875"/>
                  </a:cubicBezTo>
                  <a:cubicBezTo>
                    <a:pt x="1401545" y="759869"/>
                    <a:pt x="1454118" y="767954"/>
                    <a:pt x="1520825" y="765175"/>
                  </a:cubicBezTo>
                  <a:cubicBezTo>
                    <a:pt x="1528233" y="764117"/>
                    <a:pt x="1535882" y="764150"/>
                    <a:pt x="1543050" y="762000"/>
                  </a:cubicBezTo>
                  <a:cubicBezTo>
                    <a:pt x="1546705" y="760904"/>
                    <a:pt x="1549088" y="757200"/>
                    <a:pt x="1552575" y="755650"/>
                  </a:cubicBezTo>
                  <a:cubicBezTo>
                    <a:pt x="1558692" y="752932"/>
                    <a:pt x="1566056" y="753013"/>
                    <a:pt x="1571625" y="749300"/>
                  </a:cubicBezTo>
                  <a:cubicBezTo>
                    <a:pt x="1574800" y="747183"/>
                    <a:pt x="1577837" y="744843"/>
                    <a:pt x="1581150" y="742950"/>
                  </a:cubicBezTo>
                  <a:cubicBezTo>
                    <a:pt x="1585259" y="740602"/>
                    <a:pt x="1589836" y="739108"/>
                    <a:pt x="1593850" y="736600"/>
                  </a:cubicBezTo>
                  <a:cubicBezTo>
                    <a:pt x="1598337" y="733795"/>
                    <a:pt x="1601924" y="729645"/>
                    <a:pt x="1606550" y="727075"/>
                  </a:cubicBezTo>
                  <a:cubicBezTo>
                    <a:pt x="1611532" y="724307"/>
                    <a:pt x="1617443" y="723493"/>
                    <a:pt x="1622425" y="720725"/>
                  </a:cubicBezTo>
                  <a:cubicBezTo>
                    <a:pt x="1657111" y="701455"/>
                    <a:pt x="1615775" y="720925"/>
                    <a:pt x="1644650" y="701675"/>
                  </a:cubicBezTo>
                  <a:cubicBezTo>
                    <a:pt x="1647435" y="699819"/>
                    <a:pt x="1651182" y="699997"/>
                    <a:pt x="1654175" y="698500"/>
                  </a:cubicBezTo>
                  <a:cubicBezTo>
                    <a:pt x="1657588" y="696793"/>
                    <a:pt x="1660287" y="693857"/>
                    <a:pt x="1663700" y="692150"/>
                  </a:cubicBezTo>
                  <a:cubicBezTo>
                    <a:pt x="1678293" y="684853"/>
                    <a:pt x="1669227" y="692973"/>
                    <a:pt x="1676400" y="685800"/>
                  </a:cubicBezTo>
                  <a:lnTo>
                    <a:pt x="1676400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715001" y="4808281"/>
              <a:ext cx="2509638" cy="129627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019800" y="4943475"/>
              <a:ext cx="1679575" cy="1162050"/>
            </a:xfrm>
            <a:custGeom>
              <a:avLst/>
              <a:gdLst>
                <a:gd name="connsiteX0" fmla="*/ 0 w 1679575"/>
                <a:gd name="connsiteY0" fmla="*/ 0 h 1162050"/>
                <a:gd name="connsiteX1" fmla="*/ 0 w 1679575"/>
                <a:gd name="connsiteY1" fmla="*/ 0 h 1162050"/>
                <a:gd name="connsiteX2" fmla="*/ 41275 w 1679575"/>
                <a:gd name="connsiteY2" fmla="*/ 31750 h 1162050"/>
                <a:gd name="connsiteX3" fmla="*/ 79375 w 1679575"/>
                <a:gd name="connsiteY3" fmla="*/ 50800 h 1162050"/>
                <a:gd name="connsiteX4" fmla="*/ 98425 w 1679575"/>
                <a:gd name="connsiteY4" fmla="*/ 63500 h 1162050"/>
                <a:gd name="connsiteX5" fmla="*/ 107950 w 1679575"/>
                <a:gd name="connsiteY5" fmla="*/ 69850 h 1162050"/>
                <a:gd name="connsiteX6" fmla="*/ 111125 w 1679575"/>
                <a:gd name="connsiteY6" fmla="*/ 79375 h 1162050"/>
                <a:gd name="connsiteX7" fmla="*/ 127000 w 1679575"/>
                <a:gd name="connsiteY7" fmla="*/ 98425 h 1162050"/>
                <a:gd name="connsiteX8" fmla="*/ 136525 w 1679575"/>
                <a:gd name="connsiteY8" fmla="*/ 101600 h 1162050"/>
                <a:gd name="connsiteX9" fmla="*/ 155575 w 1679575"/>
                <a:gd name="connsiteY9" fmla="*/ 114300 h 1162050"/>
                <a:gd name="connsiteX10" fmla="*/ 174625 w 1679575"/>
                <a:gd name="connsiteY10" fmla="*/ 127000 h 1162050"/>
                <a:gd name="connsiteX11" fmla="*/ 184150 w 1679575"/>
                <a:gd name="connsiteY11" fmla="*/ 133350 h 1162050"/>
                <a:gd name="connsiteX12" fmla="*/ 190500 w 1679575"/>
                <a:gd name="connsiteY12" fmla="*/ 142875 h 1162050"/>
                <a:gd name="connsiteX13" fmla="*/ 209550 w 1679575"/>
                <a:gd name="connsiteY13" fmla="*/ 152400 h 1162050"/>
                <a:gd name="connsiteX14" fmla="*/ 219075 w 1679575"/>
                <a:gd name="connsiteY14" fmla="*/ 158750 h 1162050"/>
                <a:gd name="connsiteX15" fmla="*/ 231775 w 1679575"/>
                <a:gd name="connsiteY15" fmla="*/ 177800 h 1162050"/>
                <a:gd name="connsiteX16" fmla="*/ 238125 w 1679575"/>
                <a:gd name="connsiteY16" fmla="*/ 187325 h 1162050"/>
                <a:gd name="connsiteX17" fmla="*/ 257175 w 1679575"/>
                <a:gd name="connsiteY17" fmla="*/ 200025 h 1162050"/>
                <a:gd name="connsiteX18" fmla="*/ 266700 w 1679575"/>
                <a:gd name="connsiteY18" fmla="*/ 206375 h 1162050"/>
                <a:gd name="connsiteX19" fmla="*/ 269875 w 1679575"/>
                <a:gd name="connsiteY19" fmla="*/ 215900 h 1162050"/>
                <a:gd name="connsiteX20" fmla="*/ 292100 w 1679575"/>
                <a:gd name="connsiteY20" fmla="*/ 241300 h 1162050"/>
                <a:gd name="connsiteX21" fmla="*/ 295275 w 1679575"/>
                <a:gd name="connsiteY21" fmla="*/ 250825 h 1162050"/>
                <a:gd name="connsiteX22" fmla="*/ 307975 w 1679575"/>
                <a:gd name="connsiteY22" fmla="*/ 269875 h 1162050"/>
                <a:gd name="connsiteX23" fmla="*/ 323850 w 1679575"/>
                <a:gd name="connsiteY23" fmla="*/ 298450 h 1162050"/>
                <a:gd name="connsiteX24" fmla="*/ 330200 w 1679575"/>
                <a:gd name="connsiteY24" fmla="*/ 307975 h 1162050"/>
                <a:gd name="connsiteX25" fmla="*/ 333375 w 1679575"/>
                <a:gd name="connsiteY25" fmla="*/ 317500 h 1162050"/>
                <a:gd name="connsiteX26" fmla="*/ 342900 w 1679575"/>
                <a:gd name="connsiteY26" fmla="*/ 327025 h 1162050"/>
                <a:gd name="connsiteX27" fmla="*/ 355600 w 1679575"/>
                <a:gd name="connsiteY27" fmla="*/ 346075 h 1162050"/>
                <a:gd name="connsiteX28" fmla="*/ 361950 w 1679575"/>
                <a:gd name="connsiteY28" fmla="*/ 355600 h 1162050"/>
                <a:gd name="connsiteX29" fmla="*/ 368300 w 1679575"/>
                <a:gd name="connsiteY29" fmla="*/ 374650 h 1162050"/>
                <a:gd name="connsiteX30" fmla="*/ 381000 w 1679575"/>
                <a:gd name="connsiteY30" fmla="*/ 393700 h 1162050"/>
                <a:gd name="connsiteX31" fmla="*/ 390525 w 1679575"/>
                <a:gd name="connsiteY31" fmla="*/ 412750 h 1162050"/>
                <a:gd name="connsiteX32" fmla="*/ 393700 w 1679575"/>
                <a:gd name="connsiteY32" fmla="*/ 422275 h 1162050"/>
                <a:gd name="connsiteX33" fmla="*/ 415925 w 1679575"/>
                <a:gd name="connsiteY33" fmla="*/ 447675 h 1162050"/>
                <a:gd name="connsiteX34" fmla="*/ 428625 w 1679575"/>
                <a:gd name="connsiteY34" fmla="*/ 466725 h 1162050"/>
                <a:gd name="connsiteX35" fmla="*/ 447675 w 1679575"/>
                <a:gd name="connsiteY35" fmla="*/ 479425 h 1162050"/>
                <a:gd name="connsiteX36" fmla="*/ 454025 w 1679575"/>
                <a:gd name="connsiteY36" fmla="*/ 488950 h 1162050"/>
                <a:gd name="connsiteX37" fmla="*/ 463550 w 1679575"/>
                <a:gd name="connsiteY37" fmla="*/ 498475 h 1162050"/>
                <a:gd name="connsiteX38" fmla="*/ 485775 w 1679575"/>
                <a:gd name="connsiteY38" fmla="*/ 520700 h 1162050"/>
                <a:gd name="connsiteX39" fmla="*/ 498475 w 1679575"/>
                <a:gd name="connsiteY39" fmla="*/ 527050 h 1162050"/>
                <a:gd name="connsiteX40" fmla="*/ 517525 w 1679575"/>
                <a:gd name="connsiteY40" fmla="*/ 533400 h 1162050"/>
                <a:gd name="connsiteX41" fmla="*/ 523875 w 1679575"/>
                <a:gd name="connsiteY41" fmla="*/ 542925 h 1162050"/>
                <a:gd name="connsiteX42" fmla="*/ 533400 w 1679575"/>
                <a:gd name="connsiteY42" fmla="*/ 546100 h 1162050"/>
                <a:gd name="connsiteX43" fmla="*/ 542925 w 1679575"/>
                <a:gd name="connsiteY43" fmla="*/ 552450 h 1162050"/>
                <a:gd name="connsiteX44" fmla="*/ 552450 w 1679575"/>
                <a:gd name="connsiteY44" fmla="*/ 555625 h 1162050"/>
                <a:gd name="connsiteX45" fmla="*/ 561975 w 1679575"/>
                <a:gd name="connsiteY45" fmla="*/ 561975 h 1162050"/>
                <a:gd name="connsiteX46" fmla="*/ 600075 w 1679575"/>
                <a:gd name="connsiteY46" fmla="*/ 581025 h 1162050"/>
                <a:gd name="connsiteX47" fmla="*/ 609600 w 1679575"/>
                <a:gd name="connsiteY47" fmla="*/ 587375 h 1162050"/>
                <a:gd name="connsiteX48" fmla="*/ 619125 w 1679575"/>
                <a:gd name="connsiteY48" fmla="*/ 596900 h 1162050"/>
                <a:gd name="connsiteX49" fmla="*/ 631825 w 1679575"/>
                <a:gd name="connsiteY49" fmla="*/ 600075 h 1162050"/>
                <a:gd name="connsiteX50" fmla="*/ 650875 w 1679575"/>
                <a:gd name="connsiteY50" fmla="*/ 609600 h 1162050"/>
                <a:gd name="connsiteX51" fmla="*/ 669925 w 1679575"/>
                <a:gd name="connsiteY51" fmla="*/ 615950 h 1162050"/>
                <a:gd name="connsiteX52" fmla="*/ 679450 w 1679575"/>
                <a:gd name="connsiteY52" fmla="*/ 619125 h 1162050"/>
                <a:gd name="connsiteX53" fmla="*/ 688975 w 1679575"/>
                <a:gd name="connsiteY53" fmla="*/ 625475 h 1162050"/>
                <a:gd name="connsiteX54" fmla="*/ 698500 w 1679575"/>
                <a:gd name="connsiteY54" fmla="*/ 635000 h 1162050"/>
                <a:gd name="connsiteX55" fmla="*/ 717550 w 1679575"/>
                <a:gd name="connsiteY55" fmla="*/ 641350 h 1162050"/>
                <a:gd name="connsiteX56" fmla="*/ 727075 w 1679575"/>
                <a:gd name="connsiteY56" fmla="*/ 647700 h 1162050"/>
                <a:gd name="connsiteX57" fmla="*/ 746125 w 1679575"/>
                <a:gd name="connsiteY57" fmla="*/ 654050 h 1162050"/>
                <a:gd name="connsiteX58" fmla="*/ 755650 w 1679575"/>
                <a:gd name="connsiteY58" fmla="*/ 657225 h 1162050"/>
                <a:gd name="connsiteX59" fmla="*/ 765175 w 1679575"/>
                <a:gd name="connsiteY59" fmla="*/ 663575 h 1162050"/>
                <a:gd name="connsiteX60" fmla="*/ 784225 w 1679575"/>
                <a:gd name="connsiteY60" fmla="*/ 669925 h 1162050"/>
                <a:gd name="connsiteX61" fmla="*/ 793750 w 1679575"/>
                <a:gd name="connsiteY61" fmla="*/ 676275 h 1162050"/>
                <a:gd name="connsiteX62" fmla="*/ 822325 w 1679575"/>
                <a:gd name="connsiteY62" fmla="*/ 685800 h 1162050"/>
                <a:gd name="connsiteX63" fmla="*/ 831850 w 1679575"/>
                <a:gd name="connsiteY63" fmla="*/ 688975 h 1162050"/>
                <a:gd name="connsiteX64" fmla="*/ 841375 w 1679575"/>
                <a:gd name="connsiteY64" fmla="*/ 692150 h 1162050"/>
                <a:gd name="connsiteX65" fmla="*/ 863600 w 1679575"/>
                <a:gd name="connsiteY65" fmla="*/ 701675 h 1162050"/>
                <a:gd name="connsiteX66" fmla="*/ 885825 w 1679575"/>
                <a:gd name="connsiteY66" fmla="*/ 704850 h 1162050"/>
                <a:gd name="connsiteX67" fmla="*/ 898525 w 1679575"/>
                <a:gd name="connsiteY67" fmla="*/ 708025 h 1162050"/>
                <a:gd name="connsiteX68" fmla="*/ 936625 w 1679575"/>
                <a:gd name="connsiteY68" fmla="*/ 704850 h 1162050"/>
                <a:gd name="connsiteX69" fmla="*/ 977900 w 1679575"/>
                <a:gd name="connsiteY69" fmla="*/ 698500 h 1162050"/>
                <a:gd name="connsiteX70" fmla="*/ 1047750 w 1679575"/>
                <a:gd name="connsiteY70" fmla="*/ 698500 h 1162050"/>
                <a:gd name="connsiteX71" fmla="*/ 1073150 w 1679575"/>
                <a:gd name="connsiteY71" fmla="*/ 692150 h 1162050"/>
                <a:gd name="connsiteX72" fmla="*/ 1225550 w 1679575"/>
                <a:gd name="connsiteY72" fmla="*/ 688975 h 1162050"/>
                <a:gd name="connsiteX73" fmla="*/ 1238250 w 1679575"/>
                <a:gd name="connsiteY73" fmla="*/ 685800 h 1162050"/>
                <a:gd name="connsiteX74" fmla="*/ 1250950 w 1679575"/>
                <a:gd name="connsiteY74" fmla="*/ 676275 h 1162050"/>
                <a:gd name="connsiteX75" fmla="*/ 1308100 w 1679575"/>
                <a:gd name="connsiteY75" fmla="*/ 673100 h 1162050"/>
                <a:gd name="connsiteX76" fmla="*/ 1381125 w 1679575"/>
                <a:gd name="connsiteY76" fmla="*/ 663575 h 1162050"/>
                <a:gd name="connsiteX77" fmla="*/ 1390650 w 1679575"/>
                <a:gd name="connsiteY77" fmla="*/ 660400 h 1162050"/>
                <a:gd name="connsiteX78" fmla="*/ 1400175 w 1679575"/>
                <a:gd name="connsiteY78" fmla="*/ 654050 h 1162050"/>
                <a:gd name="connsiteX79" fmla="*/ 1517650 w 1679575"/>
                <a:gd name="connsiteY79" fmla="*/ 650875 h 1162050"/>
                <a:gd name="connsiteX80" fmla="*/ 1527175 w 1679575"/>
                <a:gd name="connsiteY80" fmla="*/ 647700 h 1162050"/>
                <a:gd name="connsiteX81" fmla="*/ 1555750 w 1679575"/>
                <a:gd name="connsiteY81" fmla="*/ 635000 h 1162050"/>
                <a:gd name="connsiteX82" fmla="*/ 1581150 w 1679575"/>
                <a:gd name="connsiteY82" fmla="*/ 628650 h 1162050"/>
                <a:gd name="connsiteX83" fmla="*/ 1590675 w 1679575"/>
                <a:gd name="connsiteY83" fmla="*/ 622300 h 1162050"/>
                <a:gd name="connsiteX84" fmla="*/ 1600200 w 1679575"/>
                <a:gd name="connsiteY84" fmla="*/ 619125 h 1162050"/>
                <a:gd name="connsiteX85" fmla="*/ 1609725 w 1679575"/>
                <a:gd name="connsiteY85" fmla="*/ 612775 h 1162050"/>
                <a:gd name="connsiteX86" fmla="*/ 1631950 w 1679575"/>
                <a:gd name="connsiteY86" fmla="*/ 606425 h 1162050"/>
                <a:gd name="connsiteX87" fmla="*/ 1654175 w 1679575"/>
                <a:gd name="connsiteY87" fmla="*/ 590550 h 1162050"/>
                <a:gd name="connsiteX88" fmla="*/ 1673225 w 1679575"/>
                <a:gd name="connsiteY88" fmla="*/ 581025 h 1162050"/>
                <a:gd name="connsiteX89" fmla="*/ 1679575 w 1679575"/>
                <a:gd name="connsiteY89" fmla="*/ 571500 h 1162050"/>
                <a:gd name="connsiteX90" fmla="*/ 1679575 w 1679575"/>
                <a:gd name="connsiteY90" fmla="*/ 1162050 h 1162050"/>
                <a:gd name="connsiteX91" fmla="*/ 0 w 1679575"/>
                <a:gd name="connsiteY91" fmla="*/ 1162050 h 1162050"/>
                <a:gd name="connsiteX92" fmla="*/ 0 w 1679575"/>
                <a:gd name="connsiteY9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679575" h="1162050">
                  <a:moveTo>
                    <a:pt x="0" y="0"/>
                  </a:moveTo>
                  <a:lnTo>
                    <a:pt x="0" y="0"/>
                  </a:lnTo>
                  <a:cubicBezTo>
                    <a:pt x="5915" y="5070"/>
                    <a:pt x="31396" y="28457"/>
                    <a:pt x="41275" y="31750"/>
                  </a:cubicBezTo>
                  <a:cubicBezTo>
                    <a:pt x="67565" y="40513"/>
                    <a:pt x="54756" y="34387"/>
                    <a:pt x="79375" y="50800"/>
                  </a:cubicBezTo>
                  <a:lnTo>
                    <a:pt x="98425" y="63500"/>
                  </a:lnTo>
                  <a:lnTo>
                    <a:pt x="107950" y="69850"/>
                  </a:lnTo>
                  <a:cubicBezTo>
                    <a:pt x="109008" y="73025"/>
                    <a:pt x="109628" y="76382"/>
                    <a:pt x="111125" y="79375"/>
                  </a:cubicBezTo>
                  <a:cubicBezTo>
                    <a:pt x="114053" y="85232"/>
                    <a:pt x="121734" y="94914"/>
                    <a:pt x="127000" y="98425"/>
                  </a:cubicBezTo>
                  <a:cubicBezTo>
                    <a:pt x="129785" y="100281"/>
                    <a:pt x="133599" y="99975"/>
                    <a:pt x="136525" y="101600"/>
                  </a:cubicBezTo>
                  <a:cubicBezTo>
                    <a:pt x="143196" y="105306"/>
                    <a:pt x="149225" y="110067"/>
                    <a:pt x="155575" y="114300"/>
                  </a:cubicBezTo>
                  <a:lnTo>
                    <a:pt x="174625" y="127000"/>
                  </a:lnTo>
                  <a:lnTo>
                    <a:pt x="184150" y="133350"/>
                  </a:lnTo>
                  <a:cubicBezTo>
                    <a:pt x="186267" y="136525"/>
                    <a:pt x="187802" y="140177"/>
                    <a:pt x="190500" y="142875"/>
                  </a:cubicBezTo>
                  <a:cubicBezTo>
                    <a:pt x="199599" y="151974"/>
                    <a:pt x="199221" y="147235"/>
                    <a:pt x="209550" y="152400"/>
                  </a:cubicBezTo>
                  <a:cubicBezTo>
                    <a:pt x="212963" y="154107"/>
                    <a:pt x="215900" y="156633"/>
                    <a:pt x="219075" y="158750"/>
                  </a:cubicBezTo>
                  <a:lnTo>
                    <a:pt x="231775" y="177800"/>
                  </a:lnTo>
                  <a:cubicBezTo>
                    <a:pt x="233892" y="180975"/>
                    <a:pt x="234950" y="185208"/>
                    <a:pt x="238125" y="187325"/>
                  </a:cubicBezTo>
                  <a:lnTo>
                    <a:pt x="257175" y="200025"/>
                  </a:lnTo>
                  <a:lnTo>
                    <a:pt x="266700" y="206375"/>
                  </a:lnTo>
                  <a:cubicBezTo>
                    <a:pt x="267758" y="209550"/>
                    <a:pt x="267784" y="213287"/>
                    <a:pt x="269875" y="215900"/>
                  </a:cubicBezTo>
                  <a:cubicBezTo>
                    <a:pt x="284692" y="234421"/>
                    <a:pt x="279400" y="203200"/>
                    <a:pt x="292100" y="241300"/>
                  </a:cubicBezTo>
                  <a:cubicBezTo>
                    <a:pt x="293158" y="244475"/>
                    <a:pt x="293650" y="247899"/>
                    <a:pt x="295275" y="250825"/>
                  </a:cubicBezTo>
                  <a:cubicBezTo>
                    <a:pt x="298981" y="257496"/>
                    <a:pt x="305562" y="262635"/>
                    <a:pt x="307975" y="269875"/>
                  </a:cubicBezTo>
                  <a:cubicBezTo>
                    <a:pt x="313563" y="286640"/>
                    <a:pt x="309294" y="276615"/>
                    <a:pt x="323850" y="298450"/>
                  </a:cubicBezTo>
                  <a:cubicBezTo>
                    <a:pt x="325967" y="301625"/>
                    <a:pt x="328993" y="304355"/>
                    <a:pt x="330200" y="307975"/>
                  </a:cubicBezTo>
                  <a:cubicBezTo>
                    <a:pt x="331258" y="311150"/>
                    <a:pt x="331519" y="314715"/>
                    <a:pt x="333375" y="317500"/>
                  </a:cubicBezTo>
                  <a:cubicBezTo>
                    <a:pt x="335866" y="321236"/>
                    <a:pt x="340143" y="323481"/>
                    <a:pt x="342900" y="327025"/>
                  </a:cubicBezTo>
                  <a:cubicBezTo>
                    <a:pt x="347585" y="333049"/>
                    <a:pt x="351367" y="339725"/>
                    <a:pt x="355600" y="346075"/>
                  </a:cubicBezTo>
                  <a:cubicBezTo>
                    <a:pt x="357717" y="349250"/>
                    <a:pt x="360743" y="351980"/>
                    <a:pt x="361950" y="355600"/>
                  </a:cubicBezTo>
                  <a:cubicBezTo>
                    <a:pt x="364067" y="361950"/>
                    <a:pt x="364587" y="369081"/>
                    <a:pt x="368300" y="374650"/>
                  </a:cubicBezTo>
                  <a:cubicBezTo>
                    <a:pt x="372533" y="381000"/>
                    <a:pt x="378587" y="386460"/>
                    <a:pt x="381000" y="393700"/>
                  </a:cubicBezTo>
                  <a:cubicBezTo>
                    <a:pt x="388980" y="417641"/>
                    <a:pt x="378215" y="388131"/>
                    <a:pt x="390525" y="412750"/>
                  </a:cubicBezTo>
                  <a:cubicBezTo>
                    <a:pt x="392022" y="415743"/>
                    <a:pt x="392075" y="419349"/>
                    <a:pt x="393700" y="422275"/>
                  </a:cubicBezTo>
                  <a:cubicBezTo>
                    <a:pt x="404595" y="441885"/>
                    <a:pt x="402011" y="438399"/>
                    <a:pt x="415925" y="447675"/>
                  </a:cubicBezTo>
                  <a:cubicBezTo>
                    <a:pt x="420158" y="454025"/>
                    <a:pt x="422275" y="462492"/>
                    <a:pt x="428625" y="466725"/>
                  </a:cubicBezTo>
                  <a:lnTo>
                    <a:pt x="447675" y="479425"/>
                  </a:lnTo>
                  <a:cubicBezTo>
                    <a:pt x="449792" y="482600"/>
                    <a:pt x="451582" y="486019"/>
                    <a:pt x="454025" y="488950"/>
                  </a:cubicBezTo>
                  <a:cubicBezTo>
                    <a:pt x="456900" y="492399"/>
                    <a:pt x="461059" y="494739"/>
                    <a:pt x="463550" y="498475"/>
                  </a:cubicBezTo>
                  <a:cubicBezTo>
                    <a:pt x="475925" y="517038"/>
                    <a:pt x="448464" y="502045"/>
                    <a:pt x="485775" y="520700"/>
                  </a:cubicBezTo>
                  <a:cubicBezTo>
                    <a:pt x="490008" y="522817"/>
                    <a:pt x="494081" y="525292"/>
                    <a:pt x="498475" y="527050"/>
                  </a:cubicBezTo>
                  <a:cubicBezTo>
                    <a:pt x="504690" y="529536"/>
                    <a:pt x="517525" y="533400"/>
                    <a:pt x="517525" y="533400"/>
                  </a:cubicBezTo>
                  <a:cubicBezTo>
                    <a:pt x="519642" y="536575"/>
                    <a:pt x="520895" y="540541"/>
                    <a:pt x="523875" y="542925"/>
                  </a:cubicBezTo>
                  <a:cubicBezTo>
                    <a:pt x="526488" y="545016"/>
                    <a:pt x="530407" y="544603"/>
                    <a:pt x="533400" y="546100"/>
                  </a:cubicBezTo>
                  <a:cubicBezTo>
                    <a:pt x="536813" y="547807"/>
                    <a:pt x="539512" y="550743"/>
                    <a:pt x="542925" y="552450"/>
                  </a:cubicBezTo>
                  <a:cubicBezTo>
                    <a:pt x="545918" y="553947"/>
                    <a:pt x="549457" y="554128"/>
                    <a:pt x="552450" y="555625"/>
                  </a:cubicBezTo>
                  <a:cubicBezTo>
                    <a:pt x="555863" y="557332"/>
                    <a:pt x="558488" y="560425"/>
                    <a:pt x="561975" y="561975"/>
                  </a:cubicBezTo>
                  <a:cubicBezTo>
                    <a:pt x="601410" y="579502"/>
                    <a:pt x="560468" y="554620"/>
                    <a:pt x="600075" y="581025"/>
                  </a:cubicBezTo>
                  <a:cubicBezTo>
                    <a:pt x="603250" y="583142"/>
                    <a:pt x="606902" y="584677"/>
                    <a:pt x="609600" y="587375"/>
                  </a:cubicBezTo>
                  <a:cubicBezTo>
                    <a:pt x="612775" y="590550"/>
                    <a:pt x="615226" y="594672"/>
                    <a:pt x="619125" y="596900"/>
                  </a:cubicBezTo>
                  <a:cubicBezTo>
                    <a:pt x="622914" y="599065"/>
                    <a:pt x="627629" y="598876"/>
                    <a:pt x="631825" y="600075"/>
                  </a:cubicBezTo>
                  <a:cubicBezTo>
                    <a:pt x="656141" y="607023"/>
                    <a:pt x="625828" y="598468"/>
                    <a:pt x="650875" y="609600"/>
                  </a:cubicBezTo>
                  <a:cubicBezTo>
                    <a:pt x="656992" y="612318"/>
                    <a:pt x="663575" y="613833"/>
                    <a:pt x="669925" y="615950"/>
                  </a:cubicBezTo>
                  <a:cubicBezTo>
                    <a:pt x="673100" y="617008"/>
                    <a:pt x="676665" y="617269"/>
                    <a:pt x="679450" y="619125"/>
                  </a:cubicBezTo>
                  <a:cubicBezTo>
                    <a:pt x="682625" y="621242"/>
                    <a:pt x="686044" y="623032"/>
                    <a:pt x="688975" y="625475"/>
                  </a:cubicBezTo>
                  <a:cubicBezTo>
                    <a:pt x="692424" y="628350"/>
                    <a:pt x="694575" y="632819"/>
                    <a:pt x="698500" y="635000"/>
                  </a:cubicBezTo>
                  <a:cubicBezTo>
                    <a:pt x="704351" y="638251"/>
                    <a:pt x="711981" y="637637"/>
                    <a:pt x="717550" y="641350"/>
                  </a:cubicBezTo>
                  <a:cubicBezTo>
                    <a:pt x="720725" y="643467"/>
                    <a:pt x="723588" y="646150"/>
                    <a:pt x="727075" y="647700"/>
                  </a:cubicBezTo>
                  <a:cubicBezTo>
                    <a:pt x="733192" y="650418"/>
                    <a:pt x="739775" y="651933"/>
                    <a:pt x="746125" y="654050"/>
                  </a:cubicBezTo>
                  <a:cubicBezTo>
                    <a:pt x="749300" y="655108"/>
                    <a:pt x="752865" y="655369"/>
                    <a:pt x="755650" y="657225"/>
                  </a:cubicBezTo>
                  <a:cubicBezTo>
                    <a:pt x="758825" y="659342"/>
                    <a:pt x="761688" y="662025"/>
                    <a:pt x="765175" y="663575"/>
                  </a:cubicBezTo>
                  <a:cubicBezTo>
                    <a:pt x="771292" y="666293"/>
                    <a:pt x="778656" y="666212"/>
                    <a:pt x="784225" y="669925"/>
                  </a:cubicBezTo>
                  <a:cubicBezTo>
                    <a:pt x="787400" y="672042"/>
                    <a:pt x="790263" y="674725"/>
                    <a:pt x="793750" y="676275"/>
                  </a:cubicBezTo>
                  <a:lnTo>
                    <a:pt x="822325" y="685800"/>
                  </a:lnTo>
                  <a:lnTo>
                    <a:pt x="831850" y="688975"/>
                  </a:lnTo>
                  <a:cubicBezTo>
                    <a:pt x="835025" y="690033"/>
                    <a:pt x="838382" y="690653"/>
                    <a:pt x="841375" y="692150"/>
                  </a:cubicBezTo>
                  <a:cubicBezTo>
                    <a:pt x="848259" y="695592"/>
                    <a:pt x="855814" y="700118"/>
                    <a:pt x="863600" y="701675"/>
                  </a:cubicBezTo>
                  <a:cubicBezTo>
                    <a:pt x="870938" y="703143"/>
                    <a:pt x="878462" y="703511"/>
                    <a:pt x="885825" y="704850"/>
                  </a:cubicBezTo>
                  <a:cubicBezTo>
                    <a:pt x="890118" y="705631"/>
                    <a:pt x="894292" y="706967"/>
                    <a:pt x="898525" y="708025"/>
                  </a:cubicBezTo>
                  <a:lnTo>
                    <a:pt x="936625" y="704850"/>
                  </a:lnTo>
                  <a:cubicBezTo>
                    <a:pt x="970390" y="701780"/>
                    <a:pt x="958699" y="704900"/>
                    <a:pt x="977900" y="698500"/>
                  </a:cubicBezTo>
                  <a:cubicBezTo>
                    <a:pt x="1011929" y="701594"/>
                    <a:pt x="1013721" y="703873"/>
                    <a:pt x="1047750" y="698500"/>
                  </a:cubicBezTo>
                  <a:cubicBezTo>
                    <a:pt x="1056370" y="697139"/>
                    <a:pt x="1064425" y="692332"/>
                    <a:pt x="1073150" y="692150"/>
                  </a:cubicBezTo>
                  <a:lnTo>
                    <a:pt x="1225550" y="688975"/>
                  </a:lnTo>
                  <a:cubicBezTo>
                    <a:pt x="1229783" y="687917"/>
                    <a:pt x="1234347" y="687751"/>
                    <a:pt x="1238250" y="685800"/>
                  </a:cubicBezTo>
                  <a:cubicBezTo>
                    <a:pt x="1242983" y="683433"/>
                    <a:pt x="1245744" y="677222"/>
                    <a:pt x="1250950" y="676275"/>
                  </a:cubicBezTo>
                  <a:cubicBezTo>
                    <a:pt x="1269722" y="672862"/>
                    <a:pt x="1289050" y="674158"/>
                    <a:pt x="1308100" y="673100"/>
                  </a:cubicBezTo>
                  <a:cubicBezTo>
                    <a:pt x="1344248" y="661051"/>
                    <a:pt x="1320468" y="667143"/>
                    <a:pt x="1381125" y="663575"/>
                  </a:cubicBezTo>
                  <a:cubicBezTo>
                    <a:pt x="1384300" y="662517"/>
                    <a:pt x="1387657" y="661897"/>
                    <a:pt x="1390650" y="660400"/>
                  </a:cubicBezTo>
                  <a:cubicBezTo>
                    <a:pt x="1394063" y="658693"/>
                    <a:pt x="1396370" y="654335"/>
                    <a:pt x="1400175" y="654050"/>
                  </a:cubicBezTo>
                  <a:cubicBezTo>
                    <a:pt x="1439238" y="651120"/>
                    <a:pt x="1478492" y="651933"/>
                    <a:pt x="1517650" y="650875"/>
                  </a:cubicBezTo>
                  <a:cubicBezTo>
                    <a:pt x="1520825" y="649817"/>
                    <a:pt x="1524182" y="649197"/>
                    <a:pt x="1527175" y="647700"/>
                  </a:cubicBezTo>
                  <a:cubicBezTo>
                    <a:pt x="1544911" y="638832"/>
                    <a:pt x="1528446" y="640461"/>
                    <a:pt x="1555750" y="635000"/>
                  </a:cubicBezTo>
                  <a:cubicBezTo>
                    <a:pt x="1561788" y="633792"/>
                    <a:pt x="1574641" y="631904"/>
                    <a:pt x="1581150" y="628650"/>
                  </a:cubicBezTo>
                  <a:cubicBezTo>
                    <a:pt x="1584563" y="626943"/>
                    <a:pt x="1587262" y="624007"/>
                    <a:pt x="1590675" y="622300"/>
                  </a:cubicBezTo>
                  <a:cubicBezTo>
                    <a:pt x="1593668" y="620803"/>
                    <a:pt x="1597207" y="620622"/>
                    <a:pt x="1600200" y="619125"/>
                  </a:cubicBezTo>
                  <a:cubicBezTo>
                    <a:pt x="1603613" y="617418"/>
                    <a:pt x="1606312" y="614482"/>
                    <a:pt x="1609725" y="612775"/>
                  </a:cubicBezTo>
                  <a:cubicBezTo>
                    <a:pt x="1614280" y="610498"/>
                    <a:pt x="1627881" y="607442"/>
                    <a:pt x="1631950" y="606425"/>
                  </a:cubicBezTo>
                  <a:cubicBezTo>
                    <a:pt x="1634826" y="604268"/>
                    <a:pt x="1649532" y="592871"/>
                    <a:pt x="1654175" y="590550"/>
                  </a:cubicBezTo>
                  <a:cubicBezTo>
                    <a:pt x="1680465" y="577405"/>
                    <a:pt x="1645928" y="599223"/>
                    <a:pt x="1673225" y="581025"/>
                  </a:cubicBezTo>
                  <a:lnTo>
                    <a:pt x="1679575" y="571500"/>
                  </a:lnTo>
                  <a:lnTo>
                    <a:pt x="1679575" y="116205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019419" y="4794250"/>
              <a:ext cx="1676781" cy="1319151"/>
              <a:chOff x="6019419" y="4794250"/>
              <a:chExt cx="1676781" cy="1319151"/>
            </a:xfrm>
          </p:grpSpPr>
          <p:cxnSp>
            <p:nvCxnSpPr>
              <p:cNvPr id="36" name="Straight Connector 35"/>
              <p:cNvCxnSpPr>
                <a:stCxn id="28" idx="94"/>
              </p:cNvCxnSpPr>
              <p:nvPr/>
            </p:nvCxnSpPr>
            <p:spPr>
              <a:xfrm flipH="1">
                <a:off x="6019419" y="4794250"/>
                <a:ext cx="381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8" idx="93"/>
              </p:cNvCxnSpPr>
              <p:nvPr/>
            </p:nvCxnSpPr>
            <p:spPr>
              <a:xfrm>
                <a:off x="7696200" y="4794250"/>
                <a:ext cx="0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28" idx="94"/>
                <a:endCxn id="28" idx="93"/>
              </p:cNvCxnSpPr>
              <p:nvPr/>
            </p:nvCxnSpPr>
            <p:spPr>
              <a:xfrm>
                <a:off x="6019800" y="4794250"/>
                <a:ext cx="1676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6798732" y="5553558"/>
              <a:ext cx="186713" cy="1577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29" idx="60"/>
              <a:endCxn id="29" idx="59"/>
            </p:cNvCxnSpPr>
            <p:nvPr/>
          </p:nvCxnSpPr>
          <p:spPr>
            <a:xfrm>
              <a:off x="5715001" y="6104551"/>
              <a:ext cx="2509638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Screen-Space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Volumetric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Definition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11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05" y="1994946"/>
            <a:ext cx="3103942" cy="1012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/>
          <a:stretch/>
        </p:blipFill>
        <p:spPr>
          <a:xfrm>
            <a:off x="914024" y="2008687"/>
            <a:ext cx="3598136" cy="1012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 flipH="1">
            <a:off x="914024" y="4630816"/>
            <a:ext cx="4559438" cy="0"/>
          </a:xfrm>
          <a:prstGeom prst="line">
            <a:avLst/>
          </a:prstGeom>
          <a:ln w="57150">
            <a:solidFill>
              <a:srgbClr val="92D050"/>
            </a:solidFill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5257800"/>
            <a:ext cx="4863862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600" y="3962400"/>
            <a:ext cx="4948845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15" y="3810000"/>
            <a:ext cx="482540" cy="1657338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>
            <a:off x="5558445" y="4617267"/>
            <a:ext cx="9185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245432" y="3114392"/>
            <a:ext cx="2305883" cy="1074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3800" y="4115449"/>
            <a:ext cx="5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 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261" y="354552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4835" y="524025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0653" y="349196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8845" y="560949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reeform 36"/>
          <p:cNvSpPr/>
          <p:nvPr/>
        </p:nvSpPr>
        <p:spPr>
          <a:xfrm flipH="1">
            <a:off x="4574317" y="3114392"/>
            <a:ext cx="899145" cy="1502875"/>
          </a:xfrm>
          <a:custGeom>
            <a:avLst/>
            <a:gdLst>
              <a:gd name="connsiteX0" fmla="*/ 785920 w 785920"/>
              <a:gd name="connsiteY0" fmla="*/ 1502875 h 1502875"/>
              <a:gd name="connsiteX1" fmla="*/ 61643 w 785920"/>
              <a:gd name="connsiteY1" fmla="*/ 959667 h 1502875"/>
              <a:gd name="connsiteX2" fmla="*/ 34482 w 785920"/>
              <a:gd name="connsiteY2" fmla="*/ 0 h 150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20" h="1502875">
                <a:moveTo>
                  <a:pt x="785920" y="1502875"/>
                </a:moveTo>
                <a:cubicBezTo>
                  <a:pt x="486401" y="1356510"/>
                  <a:pt x="186883" y="1210146"/>
                  <a:pt x="61643" y="959667"/>
                </a:cubicBezTo>
                <a:cubicBezTo>
                  <a:pt x="-63597" y="709188"/>
                  <a:pt x="42026" y="165980"/>
                  <a:pt x="34482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3960253" y="3007811"/>
            <a:ext cx="614064" cy="537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1" idx="79"/>
          </p:cNvCxnSpPr>
          <p:nvPr/>
        </p:nvCxnSpPr>
        <p:spPr>
          <a:xfrm flipH="1" flipV="1">
            <a:off x="2822529" y="2895600"/>
            <a:ext cx="1300919" cy="2316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74950" y="3054510"/>
            <a:ext cx="166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1" grpId="0"/>
      <p:bldP spid="22" grpId="0"/>
      <p:bldP spid="24" grpId="0"/>
      <p:bldP spid="37" grpId="0" animBg="1"/>
      <p:bldP spid="3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Screen-Space Volumetric Obscurance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eed to compute an average in </a:t>
            </a:r>
            <a:b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a rectangular pixel neighborhood!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Mipmaps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N-Buffers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Y-Buffers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SAT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12</a:t>
            </a:fld>
            <a:endParaRPr lang="en-GB" dirty="0"/>
          </a:p>
        </p:txBody>
      </p:sp>
      <p:sp>
        <p:nvSpPr>
          <p:cNvPr id="8" name="Smiley Face 7"/>
          <p:cNvSpPr/>
          <p:nvPr/>
        </p:nvSpPr>
        <p:spPr>
          <a:xfrm>
            <a:off x="2794000" y="4823673"/>
            <a:ext cx="609600" cy="6096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4" y="2802436"/>
            <a:ext cx="4899255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67300" y="3238500"/>
            <a:ext cx="342900" cy="342900"/>
          </a:xfrm>
          <a:prstGeom prst="rect">
            <a:avLst/>
          </a:prstGeom>
          <a:solidFill>
            <a:schemeClr val="tx2">
              <a:lumMod val="50000"/>
              <a:alpha val="19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81600" y="3352800"/>
            <a:ext cx="114300" cy="1143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48600" y="4191000"/>
            <a:ext cx="838200" cy="780990"/>
          </a:xfrm>
          <a:prstGeom prst="rect">
            <a:avLst/>
          </a:prstGeom>
          <a:solidFill>
            <a:schemeClr val="tx2">
              <a:lumMod val="50000"/>
              <a:alpha val="19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10550" y="4524345"/>
            <a:ext cx="114300" cy="1143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/>
          <p:cNvSpPr/>
          <p:nvPr/>
        </p:nvSpPr>
        <p:spPr>
          <a:xfrm>
            <a:off x="1357290" y="1785926"/>
            <a:ext cx="1714512" cy="1714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79"/>
          <p:cNvSpPr/>
          <p:nvPr/>
        </p:nvSpPr>
        <p:spPr>
          <a:xfrm>
            <a:off x="1357290" y="1785926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/>
          <p:cNvSpPr/>
          <p:nvPr/>
        </p:nvSpPr>
        <p:spPr>
          <a:xfrm>
            <a:off x="2214546" y="2643182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sp>
        <p:nvSpPr>
          <p:cNvPr id="84" name="Rechteck 83"/>
          <p:cNvSpPr/>
          <p:nvPr/>
        </p:nvSpPr>
        <p:spPr>
          <a:xfrm>
            <a:off x="3071802" y="3500438"/>
            <a:ext cx="85725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101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85" name="Rechteck 84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6" name="Rechteck 85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8619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  <p:bldP spid="80" grpId="0" animBg="1"/>
      <p:bldP spid="81" grpId="0" animBg="1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/>
          <p:cNvSpPr/>
          <p:nvPr/>
        </p:nvSpPr>
        <p:spPr>
          <a:xfrm>
            <a:off x="1357290" y="1785926"/>
            <a:ext cx="2571768" cy="1714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79"/>
          <p:cNvSpPr/>
          <p:nvPr/>
        </p:nvSpPr>
        <p:spPr>
          <a:xfrm>
            <a:off x="1357290" y="1785926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/>
          <p:cNvSpPr/>
          <p:nvPr/>
        </p:nvSpPr>
        <p:spPr>
          <a:xfrm>
            <a:off x="2214546" y="2643182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sp>
        <p:nvSpPr>
          <p:cNvPr id="84" name="Rechteck 83"/>
          <p:cNvSpPr/>
          <p:nvPr/>
        </p:nvSpPr>
        <p:spPr>
          <a:xfrm>
            <a:off x="3929058" y="3500438"/>
            <a:ext cx="85725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3071802" y="2643182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85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87" name="Rechteck 86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4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4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/>
          <p:cNvSpPr/>
          <p:nvPr/>
        </p:nvSpPr>
        <p:spPr>
          <a:xfrm>
            <a:off x="1357290" y="1785926"/>
            <a:ext cx="2571768" cy="2571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79"/>
          <p:cNvSpPr/>
          <p:nvPr/>
        </p:nvSpPr>
        <p:spPr>
          <a:xfrm>
            <a:off x="1357290" y="1785926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/>
          <p:cNvSpPr/>
          <p:nvPr/>
        </p:nvSpPr>
        <p:spPr>
          <a:xfrm>
            <a:off x="2214546" y="2643182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sp>
        <p:nvSpPr>
          <p:cNvPr id="84" name="Rechteck 83"/>
          <p:cNvSpPr/>
          <p:nvPr/>
        </p:nvSpPr>
        <p:spPr>
          <a:xfrm>
            <a:off x="3929058" y="4357694"/>
            <a:ext cx="85725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3071802" y="2643182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hteck 84"/>
          <p:cNvSpPr/>
          <p:nvPr/>
        </p:nvSpPr>
        <p:spPr>
          <a:xfrm>
            <a:off x="1357290" y="3500438"/>
            <a:ext cx="857256" cy="85725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87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89" name="Rechteck 88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4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9" grpId="0" animBg="1"/>
      <p:bldP spid="80" grpId="0" animBg="1"/>
      <p:bldP spid="81" grpId="0" animBg="1"/>
      <p:bldP spid="84" grpId="0" animBg="1"/>
      <p:bldP spid="62" grpId="0" animBg="1"/>
      <p:bldP spid="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grpSp>
        <p:nvGrpSpPr>
          <p:cNvPr id="2" name="Gruppieren 84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86" name="Rechteck 85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1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sp>
        <p:nvSpPr>
          <p:cNvPr id="62" name="Rechteck 61"/>
          <p:cNvSpPr/>
          <p:nvPr/>
        </p:nvSpPr>
        <p:spPr>
          <a:xfrm>
            <a:off x="2214546" y="2643182"/>
            <a:ext cx="1714512" cy="1714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feld 84"/>
          <p:cNvSpPr txBox="1"/>
          <p:nvPr/>
        </p:nvSpPr>
        <p:spPr>
          <a:xfrm>
            <a:off x="1001298" y="5349781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Get average of any window with just 4 value lookups!</a:t>
            </a:r>
            <a:endParaRPr lang="en-US" sz="2400" dirty="0"/>
          </a:p>
        </p:txBody>
      </p:sp>
      <p:sp>
        <p:nvSpPr>
          <p:cNvPr id="87" name="Textfeld 86"/>
          <p:cNvSpPr txBox="1"/>
          <p:nvPr/>
        </p:nvSpPr>
        <p:spPr>
          <a:xfrm>
            <a:off x="1714480" y="5862389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4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-1 -2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+1</a:t>
            </a:r>
            <a:r>
              <a:rPr lang="en-US" sz="4400" dirty="0" smtClean="0"/>
              <a:t> = 2</a:t>
            </a:r>
            <a:endParaRPr lang="en-US" sz="4400" dirty="0"/>
          </a:p>
        </p:txBody>
      </p:sp>
      <p:grpSp>
        <p:nvGrpSpPr>
          <p:cNvPr id="2" name="Gruppieren 83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86" name="Rechteck 85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FFF4E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FFF4E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6929454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929454" y="351567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7786710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hteck 72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7786710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214942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6072198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6929454" y="436438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357290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2214546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071802" y="435769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3929058" y="435769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Computing Averages: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Fast Summed-Area Tables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[Crow1984]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214942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072198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929454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86710" y="1785926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357290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214546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071802" y="1779234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3929058" y="1779234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214942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6072198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929454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7786710" y="2649874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357290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2214546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071802" y="2643182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929058" y="2643182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14942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0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072198" y="3507130"/>
            <a:ext cx="863948" cy="86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357290" y="3500438"/>
            <a:ext cx="863948" cy="8639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2214546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3071802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3929058" y="3500438"/>
            <a:ext cx="863948" cy="863948"/>
          </a:xfrm>
          <a:prstGeom prst="rect">
            <a:avLst/>
          </a:prstGeom>
          <a:solidFill>
            <a:srgbClr val="2A0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/>
          <p:cNvSpPr txBox="1"/>
          <p:nvPr/>
        </p:nvSpPr>
        <p:spPr>
          <a:xfrm>
            <a:off x="5429256" y="14165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FSAT</a:t>
            </a:r>
            <a:endParaRPr lang="en-US" dirty="0"/>
          </a:p>
        </p:txBody>
      </p:sp>
      <p:sp>
        <p:nvSpPr>
          <p:cNvPr id="79" name="Rechteck 78"/>
          <p:cNvSpPr/>
          <p:nvPr/>
        </p:nvSpPr>
        <p:spPr>
          <a:xfrm>
            <a:off x="1357290" y="1785926"/>
            <a:ext cx="2571768" cy="25717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/>
          <p:cNvSpPr/>
          <p:nvPr/>
        </p:nvSpPr>
        <p:spPr>
          <a:xfrm>
            <a:off x="1357290" y="2643182"/>
            <a:ext cx="2571768" cy="1714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hteck 83"/>
          <p:cNvSpPr/>
          <p:nvPr/>
        </p:nvSpPr>
        <p:spPr>
          <a:xfrm>
            <a:off x="2214546" y="2643182"/>
            <a:ext cx="1714512" cy="1714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hteck 85"/>
          <p:cNvSpPr/>
          <p:nvPr/>
        </p:nvSpPr>
        <p:spPr>
          <a:xfrm>
            <a:off x="1357290" y="1785926"/>
            <a:ext cx="857256" cy="8572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2214546" y="2643182"/>
            <a:ext cx="1714512" cy="1714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hteck 87"/>
          <p:cNvSpPr/>
          <p:nvPr/>
        </p:nvSpPr>
        <p:spPr>
          <a:xfrm>
            <a:off x="1357290" y="1785926"/>
            <a:ext cx="2571768" cy="8572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hteck 88"/>
          <p:cNvSpPr/>
          <p:nvPr/>
        </p:nvSpPr>
        <p:spPr>
          <a:xfrm rot="5400000">
            <a:off x="476221" y="2666994"/>
            <a:ext cx="2643206" cy="8810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90"/>
          <p:cNvGrpSpPr/>
          <p:nvPr/>
        </p:nvGrpSpPr>
        <p:grpSpPr>
          <a:xfrm>
            <a:off x="1353944" y="1785926"/>
            <a:ext cx="3435716" cy="3442408"/>
            <a:chOff x="1071538" y="6215082"/>
            <a:chExt cx="3435716" cy="3442408"/>
          </a:xfrm>
        </p:grpSpPr>
        <p:sp>
          <p:nvSpPr>
            <p:cNvPr id="92" name="Rechteck 91"/>
            <p:cNvSpPr/>
            <p:nvPr/>
          </p:nvSpPr>
          <p:spPr>
            <a:xfrm>
              <a:off x="1071538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1928794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2786050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3643306" y="879354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1071538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1928794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2786050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3643306" y="6215082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1071538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1928794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2786050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3643306" y="7079030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1071538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1</a:t>
              </a:r>
              <a:endParaRPr lang="en-US" sz="6000" dirty="0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928794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2786050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3643306" y="7936286"/>
              <a:ext cx="863948" cy="863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0</a:t>
              </a:r>
              <a:endParaRPr lang="en-US" sz="6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67131-71C0-481B-8CA4-1E604A34051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0" name="Textfeld 84"/>
          <p:cNvSpPr txBox="1"/>
          <p:nvPr/>
        </p:nvSpPr>
        <p:spPr>
          <a:xfrm>
            <a:off x="1001298" y="5349781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Get average of any window with just 4 value lookups!</a:t>
            </a:r>
            <a:endParaRPr lang="en-US" sz="2400" dirty="0"/>
          </a:p>
        </p:txBody>
      </p:sp>
      <p:sp>
        <p:nvSpPr>
          <p:cNvPr id="91" name="Textfeld 86"/>
          <p:cNvSpPr txBox="1"/>
          <p:nvPr/>
        </p:nvSpPr>
        <p:spPr>
          <a:xfrm>
            <a:off x="1714480" y="5862389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4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-1 -2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+1</a:t>
            </a:r>
            <a:r>
              <a:rPr lang="en-US" sz="4400" dirty="0" smtClean="0"/>
              <a:t> =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086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FFF4E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FFF4E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1" grpId="0" animBg="1"/>
      <p:bldP spid="81" grpId="1" animBg="1"/>
      <p:bldP spid="84" grpId="0" animBg="1"/>
      <p:bldP spid="86" grpId="0" animBg="1"/>
      <p:bldP spid="86" grpId="1" animBg="1"/>
      <p:bldP spid="88" grpId="0" animBg="1"/>
      <p:bldP spid="88" grpId="1" animBg="1"/>
      <p:bldP spid="89" grpId="0" animBg="1"/>
      <p:bldP spid="89" grpId="1" animBg="1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410200" y="5161419"/>
            <a:ext cx="2444717" cy="1139249"/>
            <a:chOff x="5715001" y="4794250"/>
            <a:chExt cx="2509638" cy="1319151"/>
          </a:xfrm>
        </p:grpSpPr>
        <p:sp>
          <p:nvSpPr>
            <p:cNvPr id="18" name="Freeform 17"/>
            <p:cNvSpPr/>
            <p:nvPr/>
          </p:nvSpPr>
          <p:spPr>
            <a:xfrm>
              <a:off x="6019800" y="4794250"/>
              <a:ext cx="1676400" cy="831850"/>
            </a:xfrm>
            <a:custGeom>
              <a:avLst/>
              <a:gdLst>
                <a:gd name="connsiteX0" fmla="*/ 0 w 1676400"/>
                <a:gd name="connsiteY0" fmla="*/ 120650 h 831850"/>
                <a:gd name="connsiteX1" fmla="*/ 0 w 1676400"/>
                <a:gd name="connsiteY1" fmla="*/ 120650 h 831850"/>
                <a:gd name="connsiteX2" fmla="*/ 22225 w 1676400"/>
                <a:gd name="connsiteY2" fmla="*/ 136525 h 831850"/>
                <a:gd name="connsiteX3" fmla="*/ 34925 w 1676400"/>
                <a:gd name="connsiteY3" fmla="*/ 139700 h 831850"/>
                <a:gd name="connsiteX4" fmla="*/ 53975 w 1676400"/>
                <a:gd name="connsiteY4" fmla="*/ 152400 h 831850"/>
                <a:gd name="connsiteX5" fmla="*/ 63500 w 1676400"/>
                <a:gd name="connsiteY5" fmla="*/ 155575 h 831850"/>
                <a:gd name="connsiteX6" fmla="*/ 73025 w 1676400"/>
                <a:gd name="connsiteY6" fmla="*/ 161925 h 831850"/>
                <a:gd name="connsiteX7" fmla="*/ 82550 w 1676400"/>
                <a:gd name="connsiteY7" fmla="*/ 171450 h 831850"/>
                <a:gd name="connsiteX8" fmla="*/ 101600 w 1676400"/>
                <a:gd name="connsiteY8" fmla="*/ 177800 h 831850"/>
                <a:gd name="connsiteX9" fmla="*/ 117475 w 1676400"/>
                <a:gd name="connsiteY9" fmla="*/ 193675 h 831850"/>
                <a:gd name="connsiteX10" fmla="*/ 127000 w 1676400"/>
                <a:gd name="connsiteY10" fmla="*/ 196850 h 831850"/>
                <a:gd name="connsiteX11" fmla="*/ 146050 w 1676400"/>
                <a:gd name="connsiteY11" fmla="*/ 209550 h 831850"/>
                <a:gd name="connsiteX12" fmla="*/ 165100 w 1676400"/>
                <a:gd name="connsiteY12" fmla="*/ 225425 h 831850"/>
                <a:gd name="connsiteX13" fmla="*/ 168275 w 1676400"/>
                <a:gd name="connsiteY13" fmla="*/ 234950 h 831850"/>
                <a:gd name="connsiteX14" fmla="*/ 174625 w 1676400"/>
                <a:gd name="connsiteY14" fmla="*/ 244475 h 831850"/>
                <a:gd name="connsiteX15" fmla="*/ 180975 w 1676400"/>
                <a:gd name="connsiteY15" fmla="*/ 257175 h 831850"/>
                <a:gd name="connsiteX16" fmla="*/ 200025 w 1676400"/>
                <a:gd name="connsiteY16" fmla="*/ 266700 h 831850"/>
                <a:gd name="connsiteX17" fmla="*/ 209550 w 1676400"/>
                <a:gd name="connsiteY17" fmla="*/ 273050 h 831850"/>
                <a:gd name="connsiteX18" fmla="*/ 231775 w 1676400"/>
                <a:gd name="connsiteY18" fmla="*/ 298450 h 831850"/>
                <a:gd name="connsiteX19" fmla="*/ 241300 w 1676400"/>
                <a:gd name="connsiteY19" fmla="*/ 301625 h 831850"/>
                <a:gd name="connsiteX20" fmla="*/ 260350 w 1676400"/>
                <a:gd name="connsiteY20" fmla="*/ 314325 h 831850"/>
                <a:gd name="connsiteX21" fmla="*/ 269875 w 1676400"/>
                <a:gd name="connsiteY21" fmla="*/ 320675 h 831850"/>
                <a:gd name="connsiteX22" fmla="*/ 276225 w 1676400"/>
                <a:gd name="connsiteY22" fmla="*/ 330200 h 831850"/>
                <a:gd name="connsiteX23" fmla="*/ 285750 w 1676400"/>
                <a:gd name="connsiteY23" fmla="*/ 333375 h 831850"/>
                <a:gd name="connsiteX24" fmla="*/ 298450 w 1676400"/>
                <a:gd name="connsiteY24" fmla="*/ 352425 h 831850"/>
                <a:gd name="connsiteX25" fmla="*/ 320675 w 1676400"/>
                <a:gd name="connsiteY25" fmla="*/ 381000 h 831850"/>
                <a:gd name="connsiteX26" fmla="*/ 327025 w 1676400"/>
                <a:gd name="connsiteY26" fmla="*/ 400050 h 831850"/>
                <a:gd name="connsiteX27" fmla="*/ 336550 w 1676400"/>
                <a:gd name="connsiteY27" fmla="*/ 419100 h 831850"/>
                <a:gd name="connsiteX28" fmla="*/ 346075 w 1676400"/>
                <a:gd name="connsiteY28" fmla="*/ 425450 h 831850"/>
                <a:gd name="connsiteX29" fmla="*/ 352425 w 1676400"/>
                <a:gd name="connsiteY29" fmla="*/ 434975 h 831850"/>
                <a:gd name="connsiteX30" fmla="*/ 361950 w 1676400"/>
                <a:gd name="connsiteY30" fmla="*/ 444500 h 831850"/>
                <a:gd name="connsiteX31" fmla="*/ 365125 w 1676400"/>
                <a:gd name="connsiteY31" fmla="*/ 454025 h 831850"/>
                <a:gd name="connsiteX32" fmla="*/ 371475 w 1676400"/>
                <a:gd name="connsiteY32" fmla="*/ 463550 h 831850"/>
                <a:gd name="connsiteX33" fmla="*/ 374650 w 1676400"/>
                <a:gd name="connsiteY33" fmla="*/ 473075 h 831850"/>
                <a:gd name="connsiteX34" fmla="*/ 384175 w 1676400"/>
                <a:gd name="connsiteY34" fmla="*/ 479425 h 831850"/>
                <a:gd name="connsiteX35" fmla="*/ 387350 w 1676400"/>
                <a:gd name="connsiteY35" fmla="*/ 488950 h 831850"/>
                <a:gd name="connsiteX36" fmla="*/ 400050 w 1676400"/>
                <a:gd name="connsiteY36" fmla="*/ 508000 h 831850"/>
                <a:gd name="connsiteX37" fmla="*/ 403225 w 1676400"/>
                <a:gd name="connsiteY37" fmla="*/ 517525 h 831850"/>
                <a:gd name="connsiteX38" fmla="*/ 415925 w 1676400"/>
                <a:gd name="connsiteY38" fmla="*/ 536575 h 831850"/>
                <a:gd name="connsiteX39" fmla="*/ 425450 w 1676400"/>
                <a:gd name="connsiteY39" fmla="*/ 558800 h 831850"/>
                <a:gd name="connsiteX40" fmla="*/ 428625 w 1676400"/>
                <a:gd name="connsiteY40" fmla="*/ 568325 h 831850"/>
                <a:gd name="connsiteX41" fmla="*/ 441325 w 1676400"/>
                <a:gd name="connsiteY41" fmla="*/ 587375 h 831850"/>
                <a:gd name="connsiteX42" fmla="*/ 454025 w 1676400"/>
                <a:gd name="connsiteY42" fmla="*/ 603250 h 831850"/>
                <a:gd name="connsiteX43" fmla="*/ 457200 w 1676400"/>
                <a:gd name="connsiteY43" fmla="*/ 612775 h 831850"/>
                <a:gd name="connsiteX44" fmla="*/ 466725 w 1676400"/>
                <a:gd name="connsiteY44" fmla="*/ 615950 h 831850"/>
                <a:gd name="connsiteX45" fmla="*/ 476250 w 1676400"/>
                <a:gd name="connsiteY45" fmla="*/ 622300 h 831850"/>
                <a:gd name="connsiteX46" fmla="*/ 482600 w 1676400"/>
                <a:gd name="connsiteY46" fmla="*/ 631825 h 831850"/>
                <a:gd name="connsiteX47" fmla="*/ 492125 w 1676400"/>
                <a:gd name="connsiteY47" fmla="*/ 635000 h 831850"/>
                <a:gd name="connsiteX48" fmla="*/ 511175 w 1676400"/>
                <a:gd name="connsiteY48" fmla="*/ 644525 h 831850"/>
                <a:gd name="connsiteX49" fmla="*/ 539750 w 1676400"/>
                <a:gd name="connsiteY49" fmla="*/ 663575 h 831850"/>
                <a:gd name="connsiteX50" fmla="*/ 549275 w 1676400"/>
                <a:gd name="connsiteY50" fmla="*/ 669925 h 831850"/>
                <a:gd name="connsiteX51" fmla="*/ 568325 w 1676400"/>
                <a:gd name="connsiteY51" fmla="*/ 676275 h 831850"/>
                <a:gd name="connsiteX52" fmla="*/ 577850 w 1676400"/>
                <a:gd name="connsiteY52" fmla="*/ 679450 h 831850"/>
                <a:gd name="connsiteX53" fmla="*/ 587375 w 1676400"/>
                <a:gd name="connsiteY53" fmla="*/ 682625 h 831850"/>
                <a:gd name="connsiteX54" fmla="*/ 635000 w 1676400"/>
                <a:gd name="connsiteY54" fmla="*/ 714375 h 831850"/>
                <a:gd name="connsiteX55" fmla="*/ 654050 w 1676400"/>
                <a:gd name="connsiteY55" fmla="*/ 727075 h 831850"/>
                <a:gd name="connsiteX56" fmla="*/ 673100 w 1676400"/>
                <a:gd name="connsiteY56" fmla="*/ 733425 h 831850"/>
                <a:gd name="connsiteX57" fmla="*/ 682625 w 1676400"/>
                <a:gd name="connsiteY57" fmla="*/ 736600 h 831850"/>
                <a:gd name="connsiteX58" fmla="*/ 695325 w 1676400"/>
                <a:gd name="connsiteY58" fmla="*/ 742950 h 831850"/>
                <a:gd name="connsiteX59" fmla="*/ 704850 w 1676400"/>
                <a:gd name="connsiteY59" fmla="*/ 746125 h 831850"/>
                <a:gd name="connsiteX60" fmla="*/ 723900 w 1676400"/>
                <a:gd name="connsiteY60" fmla="*/ 755650 h 831850"/>
                <a:gd name="connsiteX61" fmla="*/ 739775 w 1676400"/>
                <a:gd name="connsiteY61" fmla="*/ 771525 h 831850"/>
                <a:gd name="connsiteX62" fmla="*/ 746125 w 1676400"/>
                <a:gd name="connsiteY62" fmla="*/ 781050 h 831850"/>
                <a:gd name="connsiteX63" fmla="*/ 777875 w 1676400"/>
                <a:gd name="connsiteY63" fmla="*/ 800100 h 831850"/>
                <a:gd name="connsiteX64" fmla="*/ 819150 w 1676400"/>
                <a:gd name="connsiteY64" fmla="*/ 809625 h 831850"/>
                <a:gd name="connsiteX65" fmla="*/ 831850 w 1676400"/>
                <a:gd name="connsiteY65" fmla="*/ 815975 h 831850"/>
                <a:gd name="connsiteX66" fmla="*/ 844550 w 1676400"/>
                <a:gd name="connsiteY66" fmla="*/ 819150 h 831850"/>
                <a:gd name="connsiteX67" fmla="*/ 889000 w 1676400"/>
                <a:gd name="connsiteY67" fmla="*/ 825500 h 831850"/>
                <a:gd name="connsiteX68" fmla="*/ 904875 w 1676400"/>
                <a:gd name="connsiteY68" fmla="*/ 828675 h 831850"/>
                <a:gd name="connsiteX69" fmla="*/ 939800 w 1676400"/>
                <a:gd name="connsiteY69" fmla="*/ 831850 h 831850"/>
                <a:gd name="connsiteX70" fmla="*/ 974725 w 1676400"/>
                <a:gd name="connsiteY70" fmla="*/ 828675 h 831850"/>
                <a:gd name="connsiteX71" fmla="*/ 1031875 w 1676400"/>
                <a:gd name="connsiteY71" fmla="*/ 825500 h 831850"/>
                <a:gd name="connsiteX72" fmla="*/ 1063625 w 1676400"/>
                <a:gd name="connsiteY72" fmla="*/ 815975 h 831850"/>
                <a:gd name="connsiteX73" fmla="*/ 1076325 w 1676400"/>
                <a:gd name="connsiteY73" fmla="*/ 812800 h 831850"/>
                <a:gd name="connsiteX74" fmla="*/ 1136650 w 1676400"/>
                <a:gd name="connsiteY74" fmla="*/ 809625 h 831850"/>
                <a:gd name="connsiteX75" fmla="*/ 1219200 w 1676400"/>
                <a:gd name="connsiteY75" fmla="*/ 803275 h 831850"/>
                <a:gd name="connsiteX76" fmla="*/ 1244600 w 1676400"/>
                <a:gd name="connsiteY76" fmla="*/ 796925 h 831850"/>
                <a:gd name="connsiteX77" fmla="*/ 1254125 w 1676400"/>
                <a:gd name="connsiteY77" fmla="*/ 790575 h 831850"/>
                <a:gd name="connsiteX78" fmla="*/ 1276350 w 1676400"/>
                <a:gd name="connsiteY78" fmla="*/ 787400 h 831850"/>
                <a:gd name="connsiteX79" fmla="*/ 1327150 w 1676400"/>
                <a:gd name="connsiteY79" fmla="*/ 784225 h 831850"/>
                <a:gd name="connsiteX80" fmla="*/ 1343025 w 1676400"/>
                <a:gd name="connsiteY80" fmla="*/ 777875 h 831850"/>
                <a:gd name="connsiteX81" fmla="*/ 1520825 w 1676400"/>
                <a:gd name="connsiteY81" fmla="*/ 765175 h 831850"/>
                <a:gd name="connsiteX82" fmla="*/ 1543050 w 1676400"/>
                <a:gd name="connsiteY82" fmla="*/ 762000 h 831850"/>
                <a:gd name="connsiteX83" fmla="*/ 1552575 w 1676400"/>
                <a:gd name="connsiteY83" fmla="*/ 755650 h 831850"/>
                <a:gd name="connsiteX84" fmla="*/ 1571625 w 1676400"/>
                <a:gd name="connsiteY84" fmla="*/ 749300 h 831850"/>
                <a:gd name="connsiteX85" fmla="*/ 1581150 w 1676400"/>
                <a:gd name="connsiteY85" fmla="*/ 742950 h 831850"/>
                <a:gd name="connsiteX86" fmla="*/ 1593850 w 1676400"/>
                <a:gd name="connsiteY86" fmla="*/ 736600 h 831850"/>
                <a:gd name="connsiteX87" fmla="*/ 1606550 w 1676400"/>
                <a:gd name="connsiteY87" fmla="*/ 727075 h 831850"/>
                <a:gd name="connsiteX88" fmla="*/ 1622425 w 1676400"/>
                <a:gd name="connsiteY88" fmla="*/ 720725 h 831850"/>
                <a:gd name="connsiteX89" fmla="*/ 1644650 w 1676400"/>
                <a:gd name="connsiteY89" fmla="*/ 701675 h 831850"/>
                <a:gd name="connsiteX90" fmla="*/ 1654175 w 1676400"/>
                <a:gd name="connsiteY90" fmla="*/ 698500 h 831850"/>
                <a:gd name="connsiteX91" fmla="*/ 1663700 w 1676400"/>
                <a:gd name="connsiteY91" fmla="*/ 692150 h 831850"/>
                <a:gd name="connsiteX92" fmla="*/ 1676400 w 1676400"/>
                <a:gd name="connsiteY92" fmla="*/ 685800 h 831850"/>
                <a:gd name="connsiteX93" fmla="*/ 1676400 w 1676400"/>
                <a:gd name="connsiteY93" fmla="*/ 0 h 831850"/>
                <a:gd name="connsiteX94" fmla="*/ 0 w 1676400"/>
                <a:gd name="connsiteY94" fmla="*/ 0 h 831850"/>
                <a:gd name="connsiteX95" fmla="*/ 0 w 1676400"/>
                <a:gd name="connsiteY95" fmla="*/ 120650 h 8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676400" h="831850">
                  <a:moveTo>
                    <a:pt x="0" y="120650"/>
                  </a:moveTo>
                  <a:lnTo>
                    <a:pt x="0" y="120650"/>
                  </a:lnTo>
                  <a:cubicBezTo>
                    <a:pt x="7408" y="125942"/>
                    <a:pt x="14233" y="132165"/>
                    <a:pt x="22225" y="136525"/>
                  </a:cubicBezTo>
                  <a:cubicBezTo>
                    <a:pt x="26056" y="138615"/>
                    <a:pt x="31022" y="137749"/>
                    <a:pt x="34925" y="139700"/>
                  </a:cubicBezTo>
                  <a:cubicBezTo>
                    <a:pt x="41751" y="143113"/>
                    <a:pt x="46735" y="149987"/>
                    <a:pt x="53975" y="152400"/>
                  </a:cubicBezTo>
                  <a:cubicBezTo>
                    <a:pt x="57150" y="153458"/>
                    <a:pt x="60507" y="154078"/>
                    <a:pt x="63500" y="155575"/>
                  </a:cubicBezTo>
                  <a:cubicBezTo>
                    <a:pt x="66913" y="157282"/>
                    <a:pt x="70094" y="159482"/>
                    <a:pt x="73025" y="161925"/>
                  </a:cubicBezTo>
                  <a:cubicBezTo>
                    <a:pt x="76474" y="164800"/>
                    <a:pt x="78625" y="169269"/>
                    <a:pt x="82550" y="171450"/>
                  </a:cubicBezTo>
                  <a:cubicBezTo>
                    <a:pt x="88401" y="174701"/>
                    <a:pt x="101600" y="177800"/>
                    <a:pt x="101600" y="177800"/>
                  </a:cubicBezTo>
                  <a:cubicBezTo>
                    <a:pt x="107950" y="187325"/>
                    <a:pt x="106892" y="188383"/>
                    <a:pt x="117475" y="193675"/>
                  </a:cubicBezTo>
                  <a:cubicBezTo>
                    <a:pt x="120468" y="195172"/>
                    <a:pt x="124074" y="195225"/>
                    <a:pt x="127000" y="196850"/>
                  </a:cubicBezTo>
                  <a:cubicBezTo>
                    <a:pt x="133671" y="200556"/>
                    <a:pt x="146050" y="209550"/>
                    <a:pt x="146050" y="209550"/>
                  </a:cubicBezTo>
                  <a:cubicBezTo>
                    <a:pt x="168016" y="242499"/>
                    <a:pt x="132874" y="193199"/>
                    <a:pt x="165100" y="225425"/>
                  </a:cubicBezTo>
                  <a:cubicBezTo>
                    <a:pt x="167467" y="227792"/>
                    <a:pt x="166778" y="231957"/>
                    <a:pt x="168275" y="234950"/>
                  </a:cubicBezTo>
                  <a:cubicBezTo>
                    <a:pt x="169982" y="238363"/>
                    <a:pt x="172732" y="241162"/>
                    <a:pt x="174625" y="244475"/>
                  </a:cubicBezTo>
                  <a:cubicBezTo>
                    <a:pt x="176973" y="248584"/>
                    <a:pt x="177945" y="253539"/>
                    <a:pt x="180975" y="257175"/>
                  </a:cubicBezTo>
                  <a:cubicBezTo>
                    <a:pt x="187474" y="264974"/>
                    <a:pt x="191976" y="262675"/>
                    <a:pt x="200025" y="266700"/>
                  </a:cubicBezTo>
                  <a:cubicBezTo>
                    <a:pt x="203438" y="268407"/>
                    <a:pt x="206375" y="270933"/>
                    <a:pt x="209550" y="273050"/>
                  </a:cubicBezTo>
                  <a:cubicBezTo>
                    <a:pt x="219075" y="287338"/>
                    <a:pt x="218546" y="291835"/>
                    <a:pt x="231775" y="298450"/>
                  </a:cubicBezTo>
                  <a:cubicBezTo>
                    <a:pt x="234768" y="299947"/>
                    <a:pt x="238374" y="300000"/>
                    <a:pt x="241300" y="301625"/>
                  </a:cubicBezTo>
                  <a:cubicBezTo>
                    <a:pt x="247971" y="305331"/>
                    <a:pt x="254000" y="310092"/>
                    <a:pt x="260350" y="314325"/>
                  </a:cubicBezTo>
                  <a:lnTo>
                    <a:pt x="269875" y="320675"/>
                  </a:lnTo>
                  <a:cubicBezTo>
                    <a:pt x="271992" y="323850"/>
                    <a:pt x="273245" y="327816"/>
                    <a:pt x="276225" y="330200"/>
                  </a:cubicBezTo>
                  <a:cubicBezTo>
                    <a:pt x="278838" y="332291"/>
                    <a:pt x="283383" y="331008"/>
                    <a:pt x="285750" y="333375"/>
                  </a:cubicBezTo>
                  <a:cubicBezTo>
                    <a:pt x="291146" y="338771"/>
                    <a:pt x="293054" y="347029"/>
                    <a:pt x="298450" y="352425"/>
                  </a:cubicBezTo>
                  <a:cubicBezTo>
                    <a:pt x="306668" y="360643"/>
                    <a:pt x="316877" y="369607"/>
                    <a:pt x="320675" y="381000"/>
                  </a:cubicBezTo>
                  <a:lnTo>
                    <a:pt x="327025" y="400050"/>
                  </a:lnTo>
                  <a:cubicBezTo>
                    <a:pt x="329607" y="407797"/>
                    <a:pt x="330395" y="412945"/>
                    <a:pt x="336550" y="419100"/>
                  </a:cubicBezTo>
                  <a:cubicBezTo>
                    <a:pt x="339248" y="421798"/>
                    <a:pt x="342900" y="423333"/>
                    <a:pt x="346075" y="425450"/>
                  </a:cubicBezTo>
                  <a:cubicBezTo>
                    <a:pt x="348192" y="428625"/>
                    <a:pt x="349982" y="432044"/>
                    <a:pt x="352425" y="434975"/>
                  </a:cubicBezTo>
                  <a:cubicBezTo>
                    <a:pt x="355300" y="438424"/>
                    <a:pt x="359459" y="440764"/>
                    <a:pt x="361950" y="444500"/>
                  </a:cubicBezTo>
                  <a:cubicBezTo>
                    <a:pt x="363806" y="447285"/>
                    <a:pt x="363628" y="451032"/>
                    <a:pt x="365125" y="454025"/>
                  </a:cubicBezTo>
                  <a:cubicBezTo>
                    <a:pt x="366832" y="457438"/>
                    <a:pt x="369768" y="460137"/>
                    <a:pt x="371475" y="463550"/>
                  </a:cubicBezTo>
                  <a:cubicBezTo>
                    <a:pt x="372972" y="466543"/>
                    <a:pt x="372559" y="470462"/>
                    <a:pt x="374650" y="473075"/>
                  </a:cubicBezTo>
                  <a:cubicBezTo>
                    <a:pt x="377034" y="476055"/>
                    <a:pt x="381000" y="477308"/>
                    <a:pt x="384175" y="479425"/>
                  </a:cubicBezTo>
                  <a:cubicBezTo>
                    <a:pt x="385233" y="482600"/>
                    <a:pt x="385725" y="486024"/>
                    <a:pt x="387350" y="488950"/>
                  </a:cubicBezTo>
                  <a:cubicBezTo>
                    <a:pt x="391056" y="495621"/>
                    <a:pt x="397637" y="500760"/>
                    <a:pt x="400050" y="508000"/>
                  </a:cubicBezTo>
                  <a:cubicBezTo>
                    <a:pt x="401108" y="511175"/>
                    <a:pt x="401600" y="514599"/>
                    <a:pt x="403225" y="517525"/>
                  </a:cubicBezTo>
                  <a:cubicBezTo>
                    <a:pt x="406931" y="524196"/>
                    <a:pt x="413512" y="529335"/>
                    <a:pt x="415925" y="536575"/>
                  </a:cubicBezTo>
                  <a:cubicBezTo>
                    <a:pt x="423371" y="558913"/>
                    <a:pt x="413680" y="531337"/>
                    <a:pt x="425450" y="558800"/>
                  </a:cubicBezTo>
                  <a:cubicBezTo>
                    <a:pt x="426768" y="561876"/>
                    <a:pt x="427000" y="565399"/>
                    <a:pt x="428625" y="568325"/>
                  </a:cubicBezTo>
                  <a:cubicBezTo>
                    <a:pt x="432331" y="574996"/>
                    <a:pt x="438912" y="580135"/>
                    <a:pt x="441325" y="587375"/>
                  </a:cubicBezTo>
                  <a:cubicBezTo>
                    <a:pt x="445707" y="600520"/>
                    <a:pt x="441715" y="595044"/>
                    <a:pt x="454025" y="603250"/>
                  </a:cubicBezTo>
                  <a:cubicBezTo>
                    <a:pt x="455083" y="606425"/>
                    <a:pt x="454833" y="610408"/>
                    <a:pt x="457200" y="612775"/>
                  </a:cubicBezTo>
                  <a:cubicBezTo>
                    <a:pt x="459567" y="615142"/>
                    <a:pt x="463732" y="614453"/>
                    <a:pt x="466725" y="615950"/>
                  </a:cubicBezTo>
                  <a:cubicBezTo>
                    <a:pt x="470138" y="617657"/>
                    <a:pt x="473075" y="620183"/>
                    <a:pt x="476250" y="622300"/>
                  </a:cubicBezTo>
                  <a:cubicBezTo>
                    <a:pt x="478367" y="625475"/>
                    <a:pt x="479620" y="629441"/>
                    <a:pt x="482600" y="631825"/>
                  </a:cubicBezTo>
                  <a:cubicBezTo>
                    <a:pt x="485213" y="633916"/>
                    <a:pt x="489132" y="633503"/>
                    <a:pt x="492125" y="635000"/>
                  </a:cubicBezTo>
                  <a:cubicBezTo>
                    <a:pt x="516744" y="647310"/>
                    <a:pt x="487234" y="636545"/>
                    <a:pt x="511175" y="644525"/>
                  </a:cubicBezTo>
                  <a:cubicBezTo>
                    <a:pt x="527544" y="660894"/>
                    <a:pt x="513801" y="649159"/>
                    <a:pt x="539750" y="663575"/>
                  </a:cubicBezTo>
                  <a:cubicBezTo>
                    <a:pt x="543086" y="665428"/>
                    <a:pt x="545788" y="668375"/>
                    <a:pt x="549275" y="669925"/>
                  </a:cubicBezTo>
                  <a:cubicBezTo>
                    <a:pt x="555392" y="672643"/>
                    <a:pt x="561975" y="674158"/>
                    <a:pt x="568325" y="676275"/>
                  </a:cubicBezTo>
                  <a:lnTo>
                    <a:pt x="577850" y="679450"/>
                  </a:lnTo>
                  <a:cubicBezTo>
                    <a:pt x="581025" y="680508"/>
                    <a:pt x="584590" y="680769"/>
                    <a:pt x="587375" y="682625"/>
                  </a:cubicBezTo>
                  <a:lnTo>
                    <a:pt x="635000" y="714375"/>
                  </a:lnTo>
                  <a:cubicBezTo>
                    <a:pt x="641350" y="718608"/>
                    <a:pt x="646810" y="724662"/>
                    <a:pt x="654050" y="727075"/>
                  </a:cubicBezTo>
                  <a:lnTo>
                    <a:pt x="673100" y="733425"/>
                  </a:lnTo>
                  <a:cubicBezTo>
                    <a:pt x="676275" y="734483"/>
                    <a:pt x="679632" y="735103"/>
                    <a:pt x="682625" y="736600"/>
                  </a:cubicBezTo>
                  <a:cubicBezTo>
                    <a:pt x="686858" y="738717"/>
                    <a:pt x="690975" y="741086"/>
                    <a:pt x="695325" y="742950"/>
                  </a:cubicBezTo>
                  <a:cubicBezTo>
                    <a:pt x="698401" y="744268"/>
                    <a:pt x="701857" y="744628"/>
                    <a:pt x="704850" y="746125"/>
                  </a:cubicBezTo>
                  <a:cubicBezTo>
                    <a:pt x="729469" y="758435"/>
                    <a:pt x="699959" y="747670"/>
                    <a:pt x="723900" y="755650"/>
                  </a:cubicBezTo>
                  <a:cubicBezTo>
                    <a:pt x="740833" y="781050"/>
                    <a:pt x="718608" y="750358"/>
                    <a:pt x="739775" y="771525"/>
                  </a:cubicBezTo>
                  <a:cubicBezTo>
                    <a:pt x="742473" y="774223"/>
                    <a:pt x="743253" y="778537"/>
                    <a:pt x="746125" y="781050"/>
                  </a:cubicBezTo>
                  <a:cubicBezTo>
                    <a:pt x="749709" y="784186"/>
                    <a:pt x="770383" y="797896"/>
                    <a:pt x="777875" y="800100"/>
                  </a:cubicBezTo>
                  <a:cubicBezTo>
                    <a:pt x="791421" y="804084"/>
                    <a:pt x="805392" y="806450"/>
                    <a:pt x="819150" y="809625"/>
                  </a:cubicBezTo>
                  <a:cubicBezTo>
                    <a:pt x="823383" y="811742"/>
                    <a:pt x="827418" y="814313"/>
                    <a:pt x="831850" y="815975"/>
                  </a:cubicBezTo>
                  <a:cubicBezTo>
                    <a:pt x="835936" y="817507"/>
                    <a:pt x="840290" y="818203"/>
                    <a:pt x="844550" y="819150"/>
                  </a:cubicBezTo>
                  <a:cubicBezTo>
                    <a:pt x="870390" y="824892"/>
                    <a:pt x="854053" y="820508"/>
                    <a:pt x="889000" y="825500"/>
                  </a:cubicBezTo>
                  <a:cubicBezTo>
                    <a:pt x="894342" y="826263"/>
                    <a:pt x="899520" y="828006"/>
                    <a:pt x="904875" y="828675"/>
                  </a:cubicBezTo>
                  <a:cubicBezTo>
                    <a:pt x="916474" y="830125"/>
                    <a:pt x="928158" y="830792"/>
                    <a:pt x="939800" y="831850"/>
                  </a:cubicBezTo>
                  <a:cubicBezTo>
                    <a:pt x="951442" y="830792"/>
                    <a:pt x="963063" y="829479"/>
                    <a:pt x="974725" y="828675"/>
                  </a:cubicBezTo>
                  <a:cubicBezTo>
                    <a:pt x="993759" y="827362"/>
                    <a:pt x="1012874" y="827227"/>
                    <a:pt x="1031875" y="825500"/>
                  </a:cubicBezTo>
                  <a:cubicBezTo>
                    <a:pt x="1039794" y="824780"/>
                    <a:pt x="1057730" y="817449"/>
                    <a:pt x="1063625" y="815975"/>
                  </a:cubicBezTo>
                  <a:cubicBezTo>
                    <a:pt x="1067858" y="814917"/>
                    <a:pt x="1071978" y="813178"/>
                    <a:pt x="1076325" y="812800"/>
                  </a:cubicBezTo>
                  <a:cubicBezTo>
                    <a:pt x="1096385" y="811056"/>
                    <a:pt x="1116542" y="810683"/>
                    <a:pt x="1136650" y="809625"/>
                  </a:cubicBezTo>
                  <a:cubicBezTo>
                    <a:pt x="1177014" y="799534"/>
                    <a:pt x="1118006" y="813394"/>
                    <a:pt x="1219200" y="803275"/>
                  </a:cubicBezTo>
                  <a:cubicBezTo>
                    <a:pt x="1227884" y="802407"/>
                    <a:pt x="1236133" y="799042"/>
                    <a:pt x="1244600" y="796925"/>
                  </a:cubicBezTo>
                  <a:cubicBezTo>
                    <a:pt x="1247775" y="794808"/>
                    <a:pt x="1250470" y="791671"/>
                    <a:pt x="1254125" y="790575"/>
                  </a:cubicBezTo>
                  <a:cubicBezTo>
                    <a:pt x="1261293" y="788425"/>
                    <a:pt x="1268895" y="788048"/>
                    <a:pt x="1276350" y="787400"/>
                  </a:cubicBezTo>
                  <a:cubicBezTo>
                    <a:pt x="1293253" y="785930"/>
                    <a:pt x="1310217" y="785283"/>
                    <a:pt x="1327150" y="784225"/>
                  </a:cubicBezTo>
                  <a:cubicBezTo>
                    <a:pt x="1332442" y="782108"/>
                    <a:pt x="1337578" y="779551"/>
                    <a:pt x="1343025" y="777875"/>
                  </a:cubicBezTo>
                  <a:cubicBezTo>
                    <a:pt x="1401545" y="759869"/>
                    <a:pt x="1454118" y="767954"/>
                    <a:pt x="1520825" y="765175"/>
                  </a:cubicBezTo>
                  <a:cubicBezTo>
                    <a:pt x="1528233" y="764117"/>
                    <a:pt x="1535882" y="764150"/>
                    <a:pt x="1543050" y="762000"/>
                  </a:cubicBezTo>
                  <a:cubicBezTo>
                    <a:pt x="1546705" y="760904"/>
                    <a:pt x="1549088" y="757200"/>
                    <a:pt x="1552575" y="755650"/>
                  </a:cubicBezTo>
                  <a:cubicBezTo>
                    <a:pt x="1558692" y="752932"/>
                    <a:pt x="1566056" y="753013"/>
                    <a:pt x="1571625" y="749300"/>
                  </a:cubicBezTo>
                  <a:cubicBezTo>
                    <a:pt x="1574800" y="747183"/>
                    <a:pt x="1577837" y="744843"/>
                    <a:pt x="1581150" y="742950"/>
                  </a:cubicBezTo>
                  <a:cubicBezTo>
                    <a:pt x="1585259" y="740602"/>
                    <a:pt x="1589836" y="739108"/>
                    <a:pt x="1593850" y="736600"/>
                  </a:cubicBezTo>
                  <a:cubicBezTo>
                    <a:pt x="1598337" y="733795"/>
                    <a:pt x="1601924" y="729645"/>
                    <a:pt x="1606550" y="727075"/>
                  </a:cubicBezTo>
                  <a:cubicBezTo>
                    <a:pt x="1611532" y="724307"/>
                    <a:pt x="1617443" y="723493"/>
                    <a:pt x="1622425" y="720725"/>
                  </a:cubicBezTo>
                  <a:cubicBezTo>
                    <a:pt x="1657111" y="701455"/>
                    <a:pt x="1615775" y="720925"/>
                    <a:pt x="1644650" y="701675"/>
                  </a:cubicBezTo>
                  <a:cubicBezTo>
                    <a:pt x="1647435" y="699819"/>
                    <a:pt x="1651182" y="699997"/>
                    <a:pt x="1654175" y="698500"/>
                  </a:cubicBezTo>
                  <a:cubicBezTo>
                    <a:pt x="1657588" y="696793"/>
                    <a:pt x="1660287" y="693857"/>
                    <a:pt x="1663700" y="692150"/>
                  </a:cubicBezTo>
                  <a:cubicBezTo>
                    <a:pt x="1678293" y="684853"/>
                    <a:pt x="1669227" y="692973"/>
                    <a:pt x="1676400" y="685800"/>
                  </a:cubicBezTo>
                  <a:lnTo>
                    <a:pt x="1676400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15001" y="4808281"/>
              <a:ext cx="2509638" cy="129627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019800" y="4943475"/>
              <a:ext cx="1679575" cy="1162050"/>
            </a:xfrm>
            <a:custGeom>
              <a:avLst/>
              <a:gdLst>
                <a:gd name="connsiteX0" fmla="*/ 0 w 1679575"/>
                <a:gd name="connsiteY0" fmla="*/ 0 h 1162050"/>
                <a:gd name="connsiteX1" fmla="*/ 0 w 1679575"/>
                <a:gd name="connsiteY1" fmla="*/ 0 h 1162050"/>
                <a:gd name="connsiteX2" fmla="*/ 41275 w 1679575"/>
                <a:gd name="connsiteY2" fmla="*/ 31750 h 1162050"/>
                <a:gd name="connsiteX3" fmla="*/ 79375 w 1679575"/>
                <a:gd name="connsiteY3" fmla="*/ 50800 h 1162050"/>
                <a:gd name="connsiteX4" fmla="*/ 98425 w 1679575"/>
                <a:gd name="connsiteY4" fmla="*/ 63500 h 1162050"/>
                <a:gd name="connsiteX5" fmla="*/ 107950 w 1679575"/>
                <a:gd name="connsiteY5" fmla="*/ 69850 h 1162050"/>
                <a:gd name="connsiteX6" fmla="*/ 111125 w 1679575"/>
                <a:gd name="connsiteY6" fmla="*/ 79375 h 1162050"/>
                <a:gd name="connsiteX7" fmla="*/ 127000 w 1679575"/>
                <a:gd name="connsiteY7" fmla="*/ 98425 h 1162050"/>
                <a:gd name="connsiteX8" fmla="*/ 136525 w 1679575"/>
                <a:gd name="connsiteY8" fmla="*/ 101600 h 1162050"/>
                <a:gd name="connsiteX9" fmla="*/ 155575 w 1679575"/>
                <a:gd name="connsiteY9" fmla="*/ 114300 h 1162050"/>
                <a:gd name="connsiteX10" fmla="*/ 174625 w 1679575"/>
                <a:gd name="connsiteY10" fmla="*/ 127000 h 1162050"/>
                <a:gd name="connsiteX11" fmla="*/ 184150 w 1679575"/>
                <a:gd name="connsiteY11" fmla="*/ 133350 h 1162050"/>
                <a:gd name="connsiteX12" fmla="*/ 190500 w 1679575"/>
                <a:gd name="connsiteY12" fmla="*/ 142875 h 1162050"/>
                <a:gd name="connsiteX13" fmla="*/ 209550 w 1679575"/>
                <a:gd name="connsiteY13" fmla="*/ 152400 h 1162050"/>
                <a:gd name="connsiteX14" fmla="*/ 219075 w 1679575"/>
                <a:gd name="connsiteY14" fmla="*/ 158750 h 1162050"/>
                <a:gd name="connsiteX15" fmla="*/ 231775 w 1679575"/>
                <a:gd name="connsiteY15" fmla="*/ 177800 h 1162050"/>
                <a:gd name="connsiteX16" fmla="*/ 238125 w 1679575"/>
                <a:gd name="connsiteY16" fmla="*/ 187325 h 1162050"/>
                <a:gd name="connsiteX17" fmla="*/ 257175 w 1679575"/>
                <a:gd name="connsiteY17" fmla="*/ 200025 h 1162050"/>
                <a:gd name="connsiteX18" fmla="*/ 266700 w 1679575"/>
                <a:gd name="connsiteY18" fmla="*/ 206375 h 1162050"/>
                <a:gd name="connsiteX19" fmla="*/ 269875 w 1679575"/>
                <a:gd name="connsiteY19" fmla="*/ 215900 h 1162050"/>
                <a:gd name="connsiteX20" fmla="*/ 292100 w 1679575"/>
                <a:gd name="connsiteY20" fmla="*/ 241300 h 1162050"/>
                <a:gd name="connsiteX21" fmla="*/ 295275 w 1679575"/>
                <a:gd name="connsiteY21" fmla="*/ 250825 h 1162050"/>
                <a:gd name="connsiteX22" fmla="*/ 307975 w 1679575"/>
                <a:gd name="connsiteY22" fmla="*/ 269875 h 1162050"/>
                <a:gd name="connsiteX23" fmla="*/ 323850 w 1679575"/>
                <a:gd name="connsiteY23" fmla="*/ 298450 h 1162050"/>
                <a:gd name="connsiteX24" fmla="*/ 330200 w 1679575"/>
                <a:gd name="connsiteY24" fmla="*/ 307975 h 1162050"/>
                <a:gd name="connsiteX25" fmla="*/ 333375 w 1679575"/>
                <a:gd name="connsiteY25" fmla="*/ 317500 h 1162050"/>
                <a:gd name="connsiteX26" fmla="*/ 342900 w 1679575"/>
                <a:gd name="connsiteY26" fmla="*/ 327025 h 1162050"/>
                <a:gd name="connsiteX27" fmla="*/ 355600 w 1679575"/>
                <a:gd name="connsiteY27" fmla="*/ 346075 h 1162050"/>
                <a:gd name="connsiteX28" fmla="*/ 361950 w 1679575"/>
                <a:gd name="connsiteY28" fmla="*/ 355600 h 1162050"/>
                <a:gd name="connsiteX29" fmla="*/ 368300 w 1679575"/>
                <a:gd name="connsiteY29" fmla="*/ 374650 h 1162050"/>
                <a:gd name="connsiteX30" fmla="*/ 381000 w 1679575"/>
                <a:gd name="connsiteY30" fmla="*/ 393700 h 1162050"/>
                <a:gd name="connsiteX31" fmla="*/ 390525 w 1679575"/>
                <a:gd name="connsiteY31" fmla="*/ 412750 h 1162050"/>
                <a:gd name="connsiteX32" fmla="*/ 393700 w 1679575"/>
                <a:gd name="connsiteY32" fmla="*/ 422275 h 1162050"/>
                <a:gd name="connsiteX33" fmla="*/ 415925 w 1679575"/>
                <a:gd name="connsiteY33" fmla="*/ 447675 h 1162050"/>
                <a:gd name="connsiteX34" fmla="*/ 428625 w 1679575"/>
                <a:gd name="connsiteY34" fmla="*/ 466725 h 1162050"/>
                <a:gd name="connsiteX35" fmla="*/ 447675 w 1679575"/>
                <a:gd name="connsiteY35" fmla="*/ 479425 h 1162050"/>
                <a:gd name="connsiteX36" fmla="*/ 454025 w 1679575"/>
                <a:gd name="connsiteY36" fmla="*/ 488950 h 1162050"/>
                <a:gd name="connsiteX37" fmla="*/ 463550 w 1679575"/>
                <a:gd name="connsiteY37" fmla="*/ 498475 h 1162050"/>
                <a:gd name="connsiteX38" fmla="*/ 485775 w 1679575"/>
                <a:gd name="connsiteY38" fmla="*/ 520700 h 1162050"/>
                <a:gd name="connsiteX39" fmla="*/ 498475 w 1679575"/>
                <a:gd name="connsiteY39" fmla="*/ 527050 h 1162050"/>
                <a:gd name="connsiteX40" fmla="*/ 517525 w 1679575"/>
                <a:gd name="connsiteY40" fmla="*/ 533400 h 1162050"/>
                <a:gd name="connsiteX41" fmla="*/ 523875 w 1679575"/>
                <a:gd name="connsiteY41" fmla="*/ 542925 h 1162050"/>
                <a:gd name="connsiteX42" fmla="*/ 533400 w 1679575"/>
                <a:gd name="connsiteY42" fmla="*/ 546100 h 1162050"/>
                <a:gd name="connsiteX43" fmla="*/ 542925 w 1679575"/>
                <a:gd name="connsiteY43" fmla="*/ 552450 h 1162050"/>
                <a:gd name="connsiteX44" fmla="*/ 552450 w 1679575"/>
                <a:gd name="connsiteY44" fmla="*/ 555625 h 1162050"/>
                <a:gd name="connsiteX45" fmla="*/ 561975 w 1679575"/>
                <a:gd name="connsiteY45" fmla="*/ 561975 h 1162050"/>
                <a:gd name="connsiteX46" fmla="*/ 600075 w 1679575"/>
                <a:gd name="connsiteY46" fmla="*/ 581025 h 1162050"/>
                <a:gd name="connsiteX47" fmla="*/ 609600 w 1679575"/>
                <a:gd name="connsiteY47" fmla="*/ 587375 h 1162050"/>
                <a:gd name="connsiteX48" fmla="*/ 619125 w 1679575"/>
                <a:gd name="connsiteY48" fmla="*/ 596900 h 1162050"/>
                <a:gd name="connsiteX49" fmla="*/ 631825 w 1679575"/>
                <a:gd name="connsiteY49" fmla="*/ 600075 h 1162050"/>
                <a:gd name="connsiteX50" fmla="*/ 650875 w 1679575"/>
                <a:gd name="connsiteY50" fmla="*/ 609600 h 1162050"/>
                <a:gd name="connsiteX51" fmla="*/ 669925 w 1679575"/>
                <a:gd name="connsiteY51" fmla="*/ 615950 h 1162050"/>
                <a:gd name="connsiteX52" fmla="*/ 679450 w 1679575"/>
                <a:gd name="connsiteY52" fmla="*/ 619125 h 1162050"/>
                <a:gd name="connsiteX53" fmla="*/ 688975 w 1679575"/>
                <a:gd name="connsiteY53" fmla="*/ 625475 h 1162050"/>
                <a:gd name="connsiteX54" fmla="*/ 698500 w 1679575"/>
                <a:gd name="connsiteY54" fmla="*/ 635000 h 1162050"/>
                <a:gd name="connsiteX55" fmla="*/ 717550 w 1679575"/>
                <a:gd name="connsiteY55" fmla="*/ 641350 h 1162050"/>
                <a:gd name="connsiteX56" fmla="*/ 727075 w 1679575"/>
                <a:gd name="connsiteY56" fmla="*/ 647700 h 1162050"/>
                <a:gd name="connsiteX57" fmla="*/ 746125 w 1679575"/>
                <a:gd name="connsiteY57" fmla="*/ 654050 h 1162050"/>
                <a:gd name="connsiteX58" fmla="*/ 755650 w 1679575"/>
                <a:gd name="connsiteY58" fmla="*/ 657225 h 1162050"/>
                <a:gd name="connsiteX59" fmla="*/ 765175 w 1679575"/>
                <a:gd name="connsiteY59" fmla="*/ 663575 h 1162050"/>
                <a:gd name="connsiteX60" fmla="*/ 784225 w 1679575"/>
                <a:gd name="connsiteY60" fmla="*/ 669925 h 1162050"/>
                <a:gd name="connsiteX61" fmla="*/ 793750 w 1679575"/>
                <a:gd name="connsiteY61" fmla="*/ 676275 h 1162050"/>
                <a:gd name="connsiteX62" fmla="*/ 822325 w 1679575"/>
                <a:gd name="connsiteY62" fmla="*/ 685800 h 1162050"/>
                <a:gd name="connsiteX63" fmla="*/ 831850 w 1679575"/>
                <a:gd name="connsiteY63" fmla="*/ 688975 h 1162050"/>
                <a:gd name="connsiteX64" fmla="*/ 841375 w 1679575"/>
                <a:gd name="connsiteY64" fmla="*/ 692150 h 1162050"/>
                <a:gd name="connsiteX65" fmla="*/ 863600 w 1679575"/>
                <a:gd name="connsiteY65" fmla="*/ 701675 h 1162050"/>
                <a:gd name="connsiteX66" fmla="*/ 885825 w 1679575"/>
                <a:gd name="connsiteY66" fmla="*/ 704850 h 1162050"/>
                <a:gd name="connsiteX67" fmla="*/ 898525 w 1679575"/>
                <a:gd name="connsiteY67" fmla="*/ 708025 h 1162050"/>
                <a:gd name="connsiteX68" fmla="*/ 936625 w 1679575"/>
                <a:gd name="connsiteY68" fmla="*/ 704850 h 1162050"/>
                <a:gd name="connsiteX69" fmla="*/ 977900 w 1679575"/>
                <a:gd name="connsiteY69" fmla="*/ 698500 h 1162050"/>
                <a:gd name="connsiteX70" fmla="*/ 1047750 w 1679575"/>
                <a:gd name="connsiteY70" fmla="*/ 698500 h 1162050"/>
                <a:gd name="connsiteX71" fmla="*/ 1073150 w 1679575"/>
                <a:gd name="connsiteY71" fmla="*/ 692150 h 1162050"/>
                <a:gd name="connsiteX72" fmla="*/ 1225550 w 1679575"/>
                <a:gd name="connsiteY72" fmla="*/ 688975 h 1162050"/>
                <a:gd name="connsiteX73" fmla="*/ 1238250 w 1679575"/>
                <a:gd name="connsiteY73" fmla="*/ 685800 h 1162050"/>
                <a:gd name="connsiteX74" fmla="*/ 1250950 w 1679575"/>
                <a:gd name="connsiteY74" fmla="*/ 676275 h 1162050"/>
                <a:gd name="connsiteX75" fmla="*/ 1308100 w 1679575"/>
                <a:gd name="connsiteY75" fmla="*/ 673100 h 1162050"/>
                <a:gd name="connsiteX76" fmla="*/ 1381125 w 1679575"/>
                <a:gd name="connsiteY76" fmla="*/ 663575 h 1162050"/>
                <a:gd name="connsiteX77" fmla="*/ 1390650 w 1679575"/>
                <a:gd name="connsiteY77" fmla="*/ 660400 h 1162050"/>
                <a:gd name="connsiteX78" fmla="*/ 1400175 w 1679575"/>
                <a:gd name="connsiteY78" fmla="*/ 654050 h 1162050"/>
                <a:gd name="connsiteX79" fmla="*/ 1517650 w 1679575"/>
                <a:gd name="connsiteY79" fmla="*/ 650875 h 1162050"/>
                <a:gd name="connsiteX80" fmla="*/ 1527175 w 1679575"/>
                <a:gd name="connsiteY80" fmla="*/ 647700 h 1162050"/>
                <a:gd name="connsiteX81" fmla="*/ 1555750 w 1679575"/>
                <a:gd name="connsiteY81" fmla="*/ 635000 h 1162050"/>
                <a:gd name="connsiteX82" fmla="*/ 1581150 w 1679575"/>
                <a:gd name="connsiteY82" fmla="*/ 628650 h 1162050"/>
                <a:gd name="connsiteX83" fmla="*/ 1590675 w 1679575"/>
                <a:gd name="connsiteY83" fmla="*/ 622300 h 1162050"/>
                <a:gd name="connsiteX84" fmla="*/ 1600200 w 1679575"/>
                <a:gd name="connsiteY84" fmla="*/ 619125 h 1162050"/>
                <a:gd name="connsiteX85" fmla="*/ 1609725 w 1679575"/>
                <a:gd name="connsiteY85" fmla="*/ 612775 h 1162050"/>
                <a:gd name="connsiteX86" fmla="*/ 1631950 w 1679575"/>
                <a:gd name="connsiteY86" fmla="*/ 606425 h 1162050"/>
                <a:gd name="connsiteX87" fmla="*/ 1654175 w 1679575"/>
                <a:gd name="connsiteY87" fmla="*/ 590550 h 1162050"/>
                <a:gd name="connsiteX88" fmla="*/ 1673225 w 1679575"/>
                <a:gd name="connsiteY88" fmla="*/ 581025 h 1162050"/>
                <a:gd name="connsiteX89" fmla="*/ 1679575 w 1679575"/>
                <a:gd name="connsiteY89" fmla="*/ 571500 h 1162050"/>
                <a:gd name="connsiteX90" fmla="*/ 1679575 w 1679575"/>
                <a:gd name="connsiteY90" fmla="*/ 1162050 h 1162050"/>
                <a:gd name="connsiteX91" fmla="*/ 0 w 1679575"/>
                <a:gd name="connsiteY91" fmla="*/ 1162050 h 1162050"/>
                <a:gd name="connsiteX92" fmla="*/ 0 w 1679575"/>
                <a:gd name="connsiteY9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679575" h="1162050">
                  <a:moveTo>
                    <a:pt x="0" y="0"/>
                  </a:moveTo>
                  <a:lnTo>
                    <a:pt x="0" y="0"/>
                  </a:lnTo>
                  <a:cubicBezTo>
                    <a:pt x="5915" y="5070"/>
                    <a:pt x="31396" y="28457"/>
                    <a:pt x="41275" y="31750"/>
                  </a:cubicBezTo>
                  <a:cubicBezTo>
                    <a:pt x="67565" y="40513"/>
                    <a:pt x="54756" y="34387"/>
                    <a:pt x="79375" y="50800"/>
                  </a:cubicBezTo>
                  <a:lnTo>
                    <a:pt x="98425" y="63500"/>
                  </a:lnTo>
                  <a:lnTo>
                    <a:pt x="107950" y="69850"/>
                  </a:lnTo>
                  <a:cubicBezTo>
                    <a:pt x="109008" y="73025"/>
                    <a:pt x="109628" y="76382"/>
                    <a:pt x="111125" y="79375"/>
                  </a:cubicBezTo>
                  <a:cubicBezTo>
                    <a:pt x="114053" y="85232"/>
                    <a:pt x="121734" y="94914"/>
                    <a:pt x="127000" y="98425"/>
                  </a:cubicBezTo>
                  <a:cubicBezTo>
                    <a:pt x="129785" y="100281"/>
                    <a:pt x="133599" y="99975"/>
                    <a:pt x="136525" y="101600"/>
                  </a:cubicBezTo>
                  <a:cubicBezTo>
                    <a:pt x="143196" y="105306"/>
                    <a:pt x="149225" y="110067"/>
                    <a:pt x="155575" y="114300"/>
                  </a:cubicBezTo>
                  <a:lnTo>
                    <a:pt x="174625" y="127000"/>
                  </a:lnTo>
                  <a:lnTo>
                    <a:pt x="184150" y="133350"/>
                  </a:lnTo>
                  <a:cubicBezTo>
                    <a:pt x="186267" y="136525"/>
                    <a:pt x="187802" y="140177"/>
                    <a:pt x="190500" y="142875"/>
                  </a:cubicBezTo>
                  <a:cubicBezTo>
                    <a:pt x="199599" y="151974"/>
                    <a:pt x="199221" y="147235"/>
                    <a:pt x="209550" y="152400"/>
                  </a:cubicBezTo>
                  <a:cubicBezTo>
                    <a:pt x="212963" y="154107"/>
                    <a:pt x="215900" y="156633"/>
                    <a:pt x="219075" y="158750"/>
                  </a:cubicBezTo>
                  <a:lnTo>
                    <a:pt x="231775" y="177800"/>
                  </a:lnTo>
                  <a:cubicBezTo>
                    <a:pt x="233892" y="180975"/>
                    <a:pt x="234950" y="185208"/>
                    <a:pt x="238125" y="187325"/>
                  </a:cubicBezTo>
                  <a:lnTo>
                    <a:pt x="257175" y="200025"/>
                  </a:lnTo>
                  <a:lnTo>
                    <a:pt x="266700" y="206375"/>
                  </a:lnTo>
                  <a:cubicBezTo>
                    <a:pt x="267758" y="209550"/>
                    <a:pt x="267784" y="213287"/>
                    <a:pt x="269875" y="215900"/>
                  </a:cubicBezTo>
                  <a:cubicBezTo>
                    <a:pt x="284692" y="234421"/>
                    <a:pt x="279400" y="203200"/>
                    <a:pt x="292100" y="241300"/>
                  </a:cubicBezTo>
                  <a:cubicBezTo>
                    <a:pt x="293158" y="244475"/>
                    <a:pt x="293650" y="247899"/>
                    <a:pt x="295275" y="250825"/>
                  </a:cubicBezTo>
                  <a:cubicBezTo>
                    <a:pt x="298981" y="257496"/>
                    <a:pt x="305562" y="262635"/>
                    <a:pt x="307975" y="269875"/>
                  </a:cubicBezTo>
                  <a:cubicBezTo>
                    <a:pt x="313563" y="286640"/>
                    <a:pt x="309294" y="276615"/>
                    <a:pt x="323850" y="298450"/>
                  </a:cubicBezTo>
                  <a:cubicBezTo>
                    <a:pt x="325967" y="301625"/>
                    <a:pt x="328993" y="304355"/>
                    <a:pt x="330200" y="307975"/>
                  </a:cubicBezTo>
                  <a:cubicBezTo>
                    <a:pt x="331258" y="311150"/>
                    <a:pt x="331519" y="314715"/>
                    <a:pt x="333375" y="317500"/>
                  </a:cubicBezTo>
                  <a:cubicBezTo>
                    <a:pt x="335866" y="321236"/>
                    <a:pt x="340143" y="323481"/>
                    <a:pt x="342900" y="327025"/>
                  </a:cubicBezTo>
                  <a:cubicBezTo>
                    <a:pt x="347585" y="333049"/>
                    <a:pt x="351367" y="339725"/>
                    <a:pt x="355600" y="346075"/>
                  </a:cubicBezTo>
                  <a:cubicBezTo>
                    <a:pt x="357717" y="349250"/>
                    <a:pt x="360743" y="351980"/>
                    <a:pt x="361950" y="355600"/>
                  </a:cubicBezTo>
                  <a:cubicBezTo>
                    <a:pt x="364067" y="361950"/>
                    <a:pt x="364587" y="369081"/>
                    <a:pt x="368300" y="374650"/>
                  </a:cubicBezTo>
                  <a:cubicBezTo>
                    <a:pt x="372533" y="381000"/>
                    <a:pt x="378587" y="386460"/>
                    <a:pt x="381000" y="393700"/>
                  </a:cubicBezTo>
                  <a:cubicBezTo>
                    <a:pt x="388980" y="417641"/>
                    <a:pt x="378215" y="388131"/>
                    <a:pt x="390525" y="412750"/>
                  </a:cubicBezTo>
                  <a:cubicBezTo>
                    <a:pt x="392022" y="415743"/>
                    <a:pt x="392075" y="419349"/>
                    <a:pt x="393700" y="422275"/>
                  </a:cubicBezTo>
                  <a:cubicBezTo>
                    <a:pt x="404595" y="441885"/>
                    <a:pt x="402011" y="438399"/>
                    <a:pt x="415925" y="447675"/>
                  </a:cubicBezTo>
                  <a:cubicBezTo>
                    <a:pt x="420158" y="454025"/>
                    <a:pt x="422275" y="462492"/>
                    <a:pt x="428625" y="466725"/>
                  </a:cubicBezTo>
                  <a:lnTo>
                    <a:pt x="447675" y="479425"/>
                  </a:lnTo>
                  <a:cubicBezTo>
                    <a:pt x="449792" y="482600"/>
                    <a:pt x="451582" y="486019"/>
                    <a:pt x="454025" y="488950"/>
                  </a:cubicBezTo>
                  <a:cubicBezTo>
                    <a:pt x="456900" y="492399"/>
                    <a:pt x="461059" y="494739"/>
                    <a:pt x="463550" y="498475"/>
                  </a:cubicBezTo>
                  <a:cubicBezTo>
                    <a:pt x="475925" y="517038"/>
                    <a:pt x="448464" y="502045"/>
                    <a:pt x="485775" y="520700"/>
                  </a:cubicBezTo>
                  <a:cubicBezTo>
                    <a:pt x="490008" y="522817"/>
                    <a:pt x="494081" y="525292"/>
                    <a:pt x="498475" y="527050"/>
                  </a:cubicBezTo>
                  <a:cubicBezTo>
                    <a:pt x="504690" y="529536"/>
                    <a:pt x="517525" y="533400"/>
                    <a:pt x="517525" y="533400"/>
                  </a:cubicBezTo>
                  <a:cubicBezTo>
                    <a:pt x="519642" y="536575"/>
                    <a:pt x="520895" y="540541"/>
                    <a:pt x="523875" y="542925"/>
                  </a:cubicBezTo>
                  <a:cubicBezTo>
                    <a:pt x="526488" y="545016"/>
                    <a:pt x="530407" y="544603"/>
                    <a:pt x="533400" y="546100"/>
                  </a:cubicBezTo>
                  <a:cubicBezTo>
                    <a:pt x="536813" y="547807"/>
                    <a:pt x="539512" y="550743"/>
                    <a:pt x="542925" y="552450"/>
                  </a:cubicBezTo>
                  <a:cubicBezTo>
                    <a:pt x="545918" y="553947"/>
                    <a:pt x="549457" y="554128"/>
                    <a:pt x="552450" y="555625"/>
                  </a:cubicBezTo>
                  <a:cubicBezTo>
                    <a:pt x="555863" y="557332"/>
                    <a:pt x="558488" y="560425"/>
                    <a:pt x="561975" y="561975"/>
                  </a:cubicBezTo>
                  <a:cubicBezTo>
                    <a:pt x="601410" y="579502"/>
                    <a:pt x="560468" y="554620"/>
                    <a:pt x="600075" y="581025"/>
                  </a:cubicBezTo>
                  <a:cubicBezTo>
                    <a:pt x="603250" y="583142"/>
                    <a:pt x="606902" y="584677"/>
                    <a:pt x="609600" y="587375"/>
                  </a:cubicBezTo>
                  <a:cubicBezTo>
                    <a:pt x="612775" y="590550"/>
                    <a:pt x="615226" y="594672"/>
                    <a:pt x="619125" y="596900"/>
                  </a:cubicBezTo>
                  <a:cubicBezTo>
                    <a:pt x="622914" y="599065"/>
                    <a:pt x="627629" y="598876"/>
                    <a:pt x="631825" y="600075"/>
                  </a:cubicBezTo>
                  <a:cubicBezTo>
                    <a:pt x="656141" y="607023"/>
                    <a:pt x="625828" y="598468"/>
                    <a:pt x="650875" y="609600"/>
                  </a:cubicBezTo>
                  <a:cubicBezTo>
                    <a:pt x="656992" y="612318"/>
                    <a:pt x="663575" y="613833"/>
                    <a:pt x="669925" y="615950"/>
                  </a:cubicBezTo>
                  <a:cubicBezTo>
                    <a:pt x="673100" y="617008"/>
                    <a:pt x="676665" y="617269"/>
                    <a:pt x="679450" y="619125"/>
                  </a:cubicBezTo>
                  <a:cubicBezTo>
                    <a:pt x="682625" y="621242"/>
                    <a:pt x="686044" y="623032"/>
                    <a:pt x="688975" y="625475"/>
                  </a:cubicBezTo>
                  <a:cubicBezTo>
                    <a:pt x="692424" y="628350"/>
                    <a:pt x="694575" y="632819"/>
                    <a:pt x="698500" y="635000"/>
                  </a:cubicBezTo>
                  <a:cubicBezTo>
                    <a:pt x="704351" y="638251"/>
                    <a:pt x="711981" y="637637"/>
                    <a:pt x="717550" y="641350"/>
                  </a:cubicBezTo>
                  <a:cubicBezTo>
                    <a:pt x="720725" y="643467"/>
                    <a:pt x="723588" y="646150"/>
                    <a:pt x="727075" y="647700"/>
                  </a:cubicBezTo>
                  <a:cubicBezTo>
                    <a:pt x="733192" y="650418"/>
                    <a:pt x="739775" y="651933"/>
                    <a:pt x="746125" y="654050"/>
                  </a:cubicBezTo>
                  <a:cubicBezTo>
                    <a:pt x="749300" y="655108"/>
                    <a:pt x="752865" y="655369"/>
                    <a:pt x="755650" y="657225"/>
                  </a:cubicBezTo>
                  <a:cubicBezTo>
                    <a:pt x="758825" y="659342"/>
                    <a:pt x="761688" y="662025"/>
                    <a:pt x="765175" y="663575"/>
                  </a:cubicBezTo>
                  <a:cubicBezTo>
                    <a:pt x="771292" y="666293"/>
                    <a:pt x="778656" y="666212"/>
                    <a:pt x="784225" y="669925"/>
                  </a:cubicBezTo>
                  <a:cubicBezTo>
                    <a:pt x="787400" y="672042"/>
                    <a:pt x="790263" y="674725"/>
                    <a:pt x="793750" y="676275"/>
                  </a:cubicBezTo>
                  <a:lnTo>
                    <a:pt x="822325" y="685800"/>
                  </a:lnTo>
                  <a:lnTo>
                    <a:pt x="831850" y="688975"/>
                  </a:lnTo>
                  <a:cubicBezTo>
                    <a:pt x="835025" y="690033"/>
                    <a:pt x="838382" y="690653"/>
                    <a:pt x="841375" y="692150"/>
                  </a:cubicBezTo>
                  <a:cubicBezTo>
                    <a:pt x="848259" y="695592"/>
                    <a:pt x="855814" y="700118"/>
                    <a:pt x="863600" y="701675"/>
                  </a:cubicBezTo>
                  <a:cubicBezTo>
                    <a:pt x="870938" y="703143"/>
                    <a:pt x="878462" y="703511"/>
                    <a:pt x="885825" y="704850"/>
                  </a:cubicBezTo>
                  <a:cubicBezTo>
                    <a:pt x="890118" y="705631"/>
                    <a:pt x="894292" y="706967"/>
                    <a:pt x="898525" y="708025"/>
                  </a:cubicBezTo>
                  <a:lnTo>
                    <a:pt x="936625" y="704850"/>
                  </a:lnTo>
                  <a:cubicBezTo>
                    <a:pt x="970390" y="701780"/>
                    <a:pt x="958699" y="704900"/>
                    <a:pt x="977900" y="698500"/>
                  </a:cubicBezTo>
                  <a:cubicBezTo>
                    <a:pt x="1011929" y="701594"/>
                    <a:pt x="1013721" y="703873"/>
                    <a:pt x="1047750" y="698500"/>
                  </a:cubicBezTo>
                  <a:cubicBezTo>
                    <a:pt x="1056370" y="697139"/>
                    <a:pt x="1064425" y="692332"/>
                    <a:pt x="1073150" y="692150"/>
                  </a:cubicBezTo>
                  <a:lnTo>
                    <a:pt x="1225550" y="688975"/>
                  </a:lnTo>
                  <a:cubicBezTo>
                    <a:pt x="1229783" y="687917"/>
                    <a:pt x="1234347" y="687751"/>
                    <a:pt x="1238250" y="685800"/>
                  </a:cubicBezTo>
                  <a:cubicBezTo>
                    <a:pt x="1242983" y="683433"/>
                    <a:pt x="1245744" y="677222"/>
                    <a:pt x="1250950" y="676275"/>
                  </a:cubicBezTo>
                  <a:cubicBezTo>
                    <a:pt x="1269722" y="672862"/>
                    <a:pt x="1289050" y="674158"/>
                    <a:pt x="1308100" y="673100"/>
                  </a:cubicBezTo>
                  <a:cubicBezTo>
                    <a:pt x="1344248" y="661051"/>
                    <a:pt x="1320468" y="667143"/>
                    <a:pt x="1381125" y="663575"/>
                  </a:cubicBezTo>
                  <a:cubicBezTo>
                    <a:pt x="1384300" y="662517"/>
                    <a:pt x="1387657" y="661897"/>
                    <a:pt x="1390650" y="660400"/>
                  </a:cubicBezTo>
                  <a:cubicBezTo>
                    <a:pt x="1394063" y="658693"/>
                    <a:pt x="1396370" y="654335"/>
                    <a:pt x="1400175" y="654050"/>
                  </a:cubicBezTo>
                  <a:cubicBezTo>
                    <a:pt x="1439238" y="651120"/>
                    <a:pt x="1478492" y="651933"/>
                    <a:pt x="1517650" y="650875"/>
                  </a:cubicBezTo>
                  <a:cubicBezTo>
                    <a:pt x="1520825" y="649817"/>
                    <a:pt x="1524182" y="649197"/>
                    <a:pt x="1527175" y="647700"/>
                  </a:cubicBezTo>
                  <a:cubicBezTo>
                    <a:pt x="1544911" y="638832"/>
                    <a:pt x="1528446" y="640461"/>
                    <a:pt x="1555750" y="635000"/>
                  </a:cubicBezTo>
                  <a:cubicBezTo>
                    <a:pt x="1561788" y="633792"/>
                    <a:pt x="1574641" y="631904"/>
                    <a:pt x="1581150" y="628650"/>
                  </a:cubicBezTo>
                  <a:cubicBezTo>
                    <a:pt x="1584563" y="626943"/>
                    <a:pt x="1587262" y="624007"/>
                    <a:pt x="1590675" y="622300"/>
                  </a:cubicBezTo>
                  <a:cubicBezTo>
                    <a:pt x="1593668" y="620803"/>
                    <a:pt x="1597207" y="620622"/>
                    <a:pt x="1600200" y="619125"/>
                  </a:cubicBezTo>
                  <a:cubicBezTo>
                    <a:pt x="1603613" y="617418"/>
                    <a:pt x="1606312" y="614482"/>
                    <a:pt x="1609725" y="612775"/>
                  </a:cubicBezTo>
                  <a:cubicBezTo>
                    <a:pt x="1614280" y="610498"/>
                    <a:pt x="1627881" y="607442"/>
                    <a:pt x="1631950" y="606425"/>
                  </a:cubicBezTo>
                  <a:cubicBezTo>
                    <a:pt x="1634826" y="604268"/>
                    <a:pt x="1649532" y="592871"/>
                    <a:pt x="1654175" y="590550"/>
                  </a:cubicBezTo>
                  <a:cubicBezTo>
                    <a:pt x="1680465" y="577405"/>
                    <a:pt x="1645928" y="599223"/>
                    <a:pt x="1673225" y="581025"/>
                  </a:cubicBezTo>
                  <a:lnTo>
                    <a:pt x="1679575" y="571500"/>
                  </a:lnTo>
                  <a:lnTo>
                    <a:pt x="1679575" y="116205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019419" y="4794250"/>
              <a:ext cx="1676781" cy="1319151"/>
              <a:chOff x="6019419" y="4794250"/>
              <a:chExt cx="1676781" cy="1319151"/>
            </a:xfrm>
          </p:grpSpPr>
          <p:cxnSp>
            <p:nvCxnSpPr>
              <p:cNvPr id="24" name="Straight Connector 23"/>
              <p:cNvCxnSpPr>
                <a:stCxn id="18" idx="94"/>
              </p:cNvCxnSpPr>
              <p:nvPr/>
            </p:nvCxnSpPr>
            <p:spPr>
              <a:xfrm flipH="1">
                <a:off x="6019419" y="4794250"/>
                <a:ext cx="381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8" idx="93"/>
              </p:cNvCxnSpPr>
              <p:nvPr/>
            </p:nvCxnSpPr>
            <p:spPr>
              <a:xfrm>
                <a:off x="7696200" y="4794250"/>
                <a:ext cx="0" cy="131915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18" idx="94"/>
                <a:endCxn id="18" idx="93"/>
              </p:cNvCxnSpPr>
              <p:nvPr/>
            </p:nvCxnSpPr>
            <p:spPr>
              <a:xfrm>
                <a:off x="6019800" y="4794250"/>
                <a:ext cx="16764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6798732" y="5553558"/>
              <a:ext cx="186713" cy="1577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9" idx="60"/>
              <a:endCxn id="19" idx="59"/>
            </p:cNvCxnSpPr>
            <p:nvPr/>
          </p:nvCxnSpPr>
          <p:spPr>
            <a:xfrm>
              <a:off x="5715001" y="6104551"/>
              <a:ext cx="2509638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56" y="1905000"/>
            <a:ext cx="2111944" cy="125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Screen-Space Volumetric Obscurance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3" y="1367407"/>
            <a:ext cx="5647873" cy="459716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a-DK" sz="2200" dirty="0" smtClean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da-DK" sz="2200" dirty="0">
                <a:solidFill>
                  <a:schemeClr val="bg2">
                    <a:lumMod val="75000"/>
                  </a:schemeClr>
                </a:solidFill>
              </a:rPr>
              <a:t>Slomp et al. 2010; </a:t>
            </a:r>
            <a:r>
              <a:rPr lang="da-DK" sz="2200" dirty="0" smtClean="0">
                <a:solidFill>
                  <a:schemeClr val="bg2">
                    <a:lumMod val="75000"/>
                  </a:schemeClr>
                </a:solidFill>
              </a:rPr>
              <a:t>Diaz </a:t>
            </a:r>
            <a:r>
              <a:rPr lang="da-DK" sz="2200" dirty="0">
                <a:solidFill>
                  <a:schemeClr val="bg2">
                    <a:lumMod val="75000"/>
                  </a:schemeClr>
                </a:solidFill>
              </a:rPr>
              <a:t>et al. 2010</a:t>
            </a:r>
            <a:r>
              <a:rPr lang="da-DK" sz="2200" dirty="0" smtClean="0">
                <a:solidFill>
                  <a:schemeClr val="bg2">
                    <a:lumMod val="75000"/>
                  </a:schemeClr>
                </a:solidFill>
              </a:rPr>
              <a:t>]: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Generate depth map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Create SATs from the depth map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Use the SATs to compute the local average and evaluate VO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19</a:t>
            </a:fld>
            <a:endParaRPr lang="en-GB" dirty="0"/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181600"/>
            <a:ext cx="253896" cy="872033"/>
          </a:xfrm>
          <a:prstGeom prst="rect">
            <a:avLst/>
          </a:prstGeom>
        </p:spPr>
      </p:pic>
      <p:sp>
        <p:nvSpPr>
          <p:cNvPr id="160" name="Freeform 159"/>
          <p:cNvSpPr/>
          <p:nvPr/>
        </p:nvSpPr>
        <p:spPr>
          <a:xfrm>
            <a:off x="6489620" y="5349343"/>
            <a:ext cx="1630680" cy="411375"/>
          </a:xfrm>
          <a:custGeom>
            <a:avLst/>
            <a:gdLst>
              <a:gd name="connsiteX0" fmla="*/ 0 w 1630680"/>
              <a:gd name="connsiteY0" fmla="*/ 129331 h 426511"/>
              <a:gd name="connsiteX1" fmla="*/ 1150620 w 1630680"/>
              <a:gd name="connsiteY1" fmla="*/ 15031 h 426511"/>
              <a:gd name="connsiteX2" fmla="*/ 1630680 w 1630680"/>
              <a:gd name="connsiteY2" fmla="*/ 426511 h 42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680" h="426511">
                <a:moveTo>
                  <a:pt x="0" y="129331"/>
                </a:moveTo>
                <a:cubicBezTo>
                  <a:pt x="439420" y="47416"/>
                  <a:pt x="878840" y="-34499"/>
                  <a:pt x="1150620" y="15031"/>
                </a:cubicBezTo>
                <a:cubicBezTo>
                  <a:pt x="1422400" y="64561"/>
                  <a:pt x="1550670" y="364281"/>
                  <a:pt x="1630680" y="426511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?</a:t>
            </a:r>
            <a:endParaRPr lang="en-US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5638800" y="5555030"/>
            <a:ext cx="1739783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7475220" y="5555030"/>
            <a:ext cx="685800" cy="15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35232"/>
              </p:ext>
            </p:extLst>
          </p:nvPr>
        </p:nvGraphicFramePr>
        <p:xfrm>
          <a:off x="6308183" y="3565686"/>
          <a:ext cx="2112264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8" name="Rectangle 157"/>
          <p:cNvSpPr/>
          <p:nvPr/>
        </p:nvSpPr>
        <p:spPr>
          <a:xfrm>
            <a:off x="7205899" y="3569697"/>
            <a:ext cx="914401" cy="914400"/>
          </a:xfrm>
          <a:prstGeom prst="rect">
            <a:avLst/>
          </a:prstGeom>
          <a:solidFill>
            <a:srgbClr val="00B050">
              <a:alpha val="3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6" name="Straight Arrow Connector 165"/>
          <p:cNvCxnSpPr/>
          <p:nvPr/>
        </p:nvCxnSpPr>
        <p:spPr>
          <a:xfrm flipH="1">
            <a:off x="6858001" y="4114800"/>
            <a:ext cx="794083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1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4021" r="35356"/>
          <a:stretch>
            <a:fillRect/>
          </a:stretch>
        </p:blipFill>
        <p:spPr bwMode="auto">
          <a:xfrm>
            <a:off x="5084341" y="1454423"/>
            <a:ext cx="2829594" cy="4155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t="4427" r="35143"/>
          <a:stretch>
            <a:fillRect/>
          </a:stretch>
        </p:blipFill>
        <p:spPr bwMode="auto">
          <a:xfrm>
            <a:off x="1230065" y="1454423"/>
            <a:ext cx="2806154" cy="4169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2250282" y="5674817"/>
            <a:ext cx="823938" cy="32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nl-NL" altLang="nl-NL" sz="1700" dirty="0">
                <a:latin typeface="+mn-lt"/>
              </a:rPr>
              <a:t> AO</a:t>
            </a:r>
          </a:p>
        </p:txBody>
      </p:sp>
      <p:sp>
        <p:nvSpPr>
          <p:cNvPr id="6150" name="TextBox 19"/>
          <p:cNvSpPr txBox="1">
            <a:spLocks noChangeArrowheads="1"/>
          </p:cNvSpPr>
          <p:nvPr/>
        </p:nvSpPr>
        <p:spPr bwMode="auto">
          <a:xfrm>
            <a:off x="6039818" y="5680398"/>
            <a:ext cx="1025917" cy="32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nl-NL" altLang="nl-NL" sz="1700" dirty="0">
                <a:latin typeface="+mn-lt"/>
              </a:rPr>
              <a:t> AO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 fontAlgn="auto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Ambient Occlusion</a:t>
            </a:r>
            <a:endParaRPr lang="en-US" kern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80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Limitations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In practice not applied because: 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Ignoring surface </a:t>
            </a:r>
            <a:r>
              <a:rPr lang="en-US" dirty="0" err="1" smtClean="0"/>
              <a:t>normals</a:t>
            </a:r>
            <a:r>
              <a:rPr lang="en-US" dirty="0" smtClean="0"/>
              <a:t> leads to missing details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Strong halos at depth discontinuities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6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209800"/>
            <a:ext cx="8221211" cy="2899793"/>
          </a:xfrm>
        </p:spPr>
        <p:txBody>
          <a:bodyPr>
            <a:normAutofit fontScale="77500" lnSpcReduction="20000"/>
          </a:bodyPr>
          <a:lstStyle/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</a:t>
            </a:r>
          </a:p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Volumetric Obscurance</a:t>
            </a:r>
            <a:endParaRPr lang="en-US" sz="6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 algn="ctr">
              <a:buNone/>
            </a:pP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61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(StatVO)</a:t>
            </a:r>
            <a:br>
              <a:rPr lang="en-US" sz="61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1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46434"/>
            <a:ext cx="8221211" cy="4597166"/>
          </a:xfrm>
        </p:spPr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Increase details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90297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Involve normal in the evaluation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77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H="1">
            <a:off x="2701132" y="3162300"/>
            <a:ext cx="3962400" cy="3124200"/>
          </a:xfrm>
          <a:prstGeom prst="rtTriangl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32998" y="3573451"/>
            <a:ext cx="1273942" cy="1203548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5" name="Group 24"/>
          <p:cNvGrpSpPr/>
          <p:nvPr/>
        </p:nvGrpSpPr>
        <p:grpSpPr>
          <a:xfrm>
            <a:off x="2971476" y="3749722"/>
            <a:ext cx="2722704" cy="2482490"/>
            <a:chOff x="3004750" y="3760411"/>
            <a:chExt cx="2722704" cy="2482490"/>
          </a:xfrm>
        </p:grpSpPr>
        <p:sp>
          <p:nvSpPr>
            <p:cNvPr id="24" name="Pie 23"/>
            <p:cNvSpPr/>
            <p:nvPr/>
          </p:nvSpPr>
          <p:spPr>
            <a:xfrm rot="8519064">
              <a:off x="3004750" y="3760411"/>
              <a:ext cx="2722704" cy="2482490"/>
            </a:xfrm>
            <a:prstGeom prst="pie">
              <a:avLst>
                <a:gd name="adj1" fmla="val 0"/>
                <a:gd name="adj2" fmla="val 10755242"/>
              </a:avLst>
            </a:prstGeom>
            <a:pattFill prst="wdUpDiag">
              <a:fgClr>
                <a:srgbClr val="92D050"/>
              </a:fgClr>
              <a:bgClr>
                <a:schemeClr val="bg1"/>
              </a:bgClr>
            </a:pattFill>
            <a:ln w="38100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22520" y="3817620"/>
              <a:ext cx="464820" cy="739140"/>
            </a:xfrm>
            <a:custGeom>
              <a:avLst/>
              <a:gdLst>
                <a:gd name="connsiteX0" fmla="*/ 7620 w 464820"/>
                <a:gd name="connsiteY0" fmla="*/ 0 h 739140"/>
                <a:gd name="connsiteX1" fmla="*/ 7620 w 464820"/>
                <a:gd name="connsiteY1" fmla="*/ 0 h 739140"/>
                <a:gd name="connsiteX2" fmla="*/ 121920 w 464820"/>
                <a:gd name="connsiteY2" fmla="*/ 38100 h 739140"/>
                <a:gd name="connsiteX3" fmla="*/ 144780 w 464820"/>
                <a:gd name="connsiteY3" fmla="*/ 45720 h 739140"/>
                <a:gd name="connsiteX4" fmla="*/ 190500 w 464820"/>
                <a:gd name="connsiteY4" fmla="*/ 83820 h 739140"/>
                <a:gd name="connsiteX5" fmla="*/ 243840 w 464820"/>
                <a:gd name="connsiteY5" fmla="*/ 114300 h 739140"/>
                <a:gd name="connsiteX6" fmla="*/ 281940 w 464820"/>
                <a:gd name="connsiteY6" fmla="*/ 152400 h 739140"/>
                <a:gd name="connsiteX7" fmla="*/ 297180 w 464820"/>
                <a:gd name="connsiteY7" fmla="*/ 175260 h 739140"/>
                <a:gd name="connsiteX8" fmla="*/ 342900 w 464820"/>
                <a:gd name="connsiteY8" fmla="*/ 198120 h 739140"/>
                <a:gd name="connsiteX9" fmla="*/ 365760 w 464820"/>
                <a:gd name="connsiteY9" fmla="*/ 220980 h 739140"/>
                <a:gd name="connsiteX10" fmla="*/ 388620 w 464820"/>
                <a:gd name="connsiteY10" fmla="*/ 236220 h 739140"/>
                <a:gd name="connsiteX11" fmla="*/ 403860 w 464820"/>
                <a:gd name="connsiteY11" fmla="*/ 259080 h 739140"/>
                <a:gd name="connsiteX12" fmla="*/ 426720 w 464820"/>
                <a:gd name="connsiteY12" fmla="*/ 281940 h 739140"/>
                <a:gd name="connsiteX13" fmla="*/ 434340 w 464820"/>
                <a:gd name="connsiteY13" fmla="*/ 304800 h 739140"/>
                <a:gd name="connsiteX14" fmla="*/ 464820 w 464820"/>
                <a:gd name="connsiteY14" fmla="*/ 350520 h 739140"/>
                <a:gd name="connsiteX15" fmla="*/ 0 w 464820"/>
                <a:gd name="connsiteY15" fmla="*/ 739140 h 739140"/>
                <a:gd name="connsiteX16" fmla="*/ 7620 w 464820"/>
                <a:gd name="connsiteY16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4820" h="739140">
                  <a:moveTo>
                    <a:pt x="7620" y="0"/>
                  </a:moveTo>
                  <a:lnTo>
                    <a:pt x="7620" y="0"/>
                  </a:lnTo>
                  <a:lnTo>
                    <a:pt x="121920" y="38100"/>
                  </a:lnTo>
                  <a:cubicBezTo>
                    <a:pt x="129540" y="40640"/>
                    <a:pt x="138097" y="41265"/>
                    <a:pt x="144780" y="45720"/>
                  </a:cubicBezTo>
                  <a:cubicBezTo>
                    <a:pt x="201537" y="83558"/>
                    <a:pt x="131828" y="34927"/>
                    <a:pt x="190500" y="83820"/>
                  </a:cubicBezTo>
                  <a:cubicBezTo>
                    <a:pt x="206656" y="97283"/>
                    <a:pt x="225207" y="104984"/>
                    <a:pt x="243840" y="114300"/>
                  </a:cubicBezTo>
                  <a:cubicBezTo>
                    <a:pt x="284480" y="175260"/>
                    <a:pt x="231140" y="101600"/>
                    <a:pt x="281940" y="152400"/>
                  </a:cubicBezTo>
                  <a:cubicBezTo>
                    <a:pt x="288416" y="158876"/>
                    <a:pt x="290704" y="168784"/>
                    <a:pt x="297180" y="175260"/>
                  </a:cubicBezTo>
                  <a:cubicBezTo>
                    <a:pt x="311952" y="190032"/>
                    <a:pt x="324307" y="191922"/>
                    <a:pt x="342900" y="198120"/>
                  </a:cubicBezTo>
                  <a:cubicBezTo>
                    <a:pt x="350520" y="205740"/>
                    <a:pt x="357481" y="214081"/>
                    <a:pt x="365760" y="220980"/>
                  </a:cubicBezTo>
                  <a:cubicBezTo>
                    <a:pt x="372795" y="226843"/>
                    <a:pt x="382144" y="229744"/>
                    <a:pt x="388620" y="236220"/>
                  </a:cubicBezTo>
                  <a:cubicBezTo>
                    <a:pt x="395096" y="242696"/>
                    <a:pt x="397997" y="252045"/>
                    <a:pt x="403860" y="259080"/>
                  </a:cubicBezTo>
                  <a:cubicBezTo>
                    <a:pt x="410759" y="267359"/>
                    <a:pt x="419100" y="274320"/>
                    <a:pt x="426720" y="281940"/>
                  </a:cubicBezTo>
                  <a:cubicBezTo>
                    <a:pt x="429260" y="289560"/>
                    <a:pt x="430439" y="297779"/>
                    <a:pt x="434340" y="304800"/>
                  </a:cubicBezTo>
                  <a:cubicBezTo>
                    <a:pt x="443235" y="320811"/>
                    <a:pt x="464820" y="350520"/>
                    <a:pt x="464820" y="350520"/>
                  </a:cubicBezTo>
                  <a:lnTo>
                    <a:pt x="0" y="739140"/>
                  </a:lnTo>
                  <a:lnTo>
                    <a:pt x="762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Right Triangle 14"/>
          <p:cNvSpPr/>
          <p:nvPr/>
        </p:nvSpPr>
        <p:spPr>
          <a:xfrm flipH="1">
            <a:off x="4673624" y="3314700"/>
            <a:ext cx="1852342" cy="14478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46434"/>
            <a:ext cx="8221211" cy="4597166"/>
          </a:xfrm>
        </p:spPr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Increase details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90297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Involve normal in the evaluation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23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819400" y="6286499"/>
            <a:ext cx="36576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Triangle 26"/>
          <p:cNvSpPr/>
          <p:nvPr/>
        </p:nvSpPr>
        <p:spPr>
          <a:xfrm flipH="1">
            <a:off x="3182038" y="3314700"/>
            <a:ext cx="3343928" cy="262988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1" name="Group 20"/>
          <p:cNvGrpSpPr/>
          <p:nvPr/>
        </p:nvGrpSpPr>
        <p:grpSpPr>
          <a:xfrm>
            <a:off x="3005265" y="3686352"/>
            <a:ext cx="2963247" cy="2585240"/>
            <a:chOff x="3013103" y="3698545"/>
            <a:chExt cx="2963247" cy="2585240"/>
          </a:xfrm>
        </p:grpSpPr>
        <p:grpSp>
          <p:nvGrpSpPr>
            <p:cNvPr id="16" name="Group 15"/>
            <p:cNvGrpSpPr/>
            <p:nvPr/>
          </p:nvGrpSpPr>
          <p:grpSpPr>
            <a:xfrm>
              <a:off x="3013103" y="3698545"/>
              <a:ext cx="2920490" cy="2585240"/>
              <a:chOff x="3010410" y="3704647"/>
              <a:chExt cx="2920490" cy="2581852"/>
            </a:xfrm>
          </p:grpSpPr>
          <p:sp>
            <p:nvSpPr>
              <p:cNvPr id="13" name="Right Triangle 12"/>
              <p:cNvSpPr/>
              <p:nvPr/>
            </p:nvSpPr>
            <p:spPr>
              <a:xfrm flipV="1">
                <a:off x="3010410" y="3704647"/>
                <a:ext cx="2920490" cy="2330445"/>
              </a:xfrm>
              <a:prstGeom prst="rtTriangle">
                <a:avLst/>
              </a:prstGeom>
              <a:pattFill prst="wdUpDiag">
                <a:fgClr>
                  <a:srgbClr val="92D05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Right Triangle 5"/>
              <p:cNvSpPr/>
              <p:nvPr/>
            </p:nvSpPr>
            <p:spPr>
              <a:xfrm flipH="1">
                <a:off x="3010410" y="3784601"/>
                <a:ext cx="2920490" cy="2298700"/>
              </a:xfrm>
              <a:prstGeom prst="rtTriangle">
                <a:avLst/>
              </a:pr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010410" y="6083300"/>
                <a:ext cx="2920490" cy="203199"/>
              </a:xfrm>
              <a:prstGeom prst="rect">
                <a:avLst/>
              </a:pr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10410" y="3704647"/>
                <a:ext cx="2920490" cy="2581852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7" name="Right Triangle 16"/>
            <p:cNvSpPr/>
            <p:nvPr/>
          </p:nvSpPr>
          <p:spPr>
            <a:xfrm flipV="1">
              <a:off x="4945432" y="3710090"/>
              <a:ext cx="1030918" cy="832004"/>
            </a:xfrm>
            <a:prstGeom prst="rtTriangle">
              <a:avLst/>
            </a:pr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932998" y="3698545"/>
              <a:ext cx="0" cy="8435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H="1">
            <a:off x="1894643" y="4180379"/>
            <a:ext cx="4724400" cy="0"/>
          </a:xfrm>
          <a:prstGeom prst="line">
            <a:avLst/>
          </a:prstGeom>
          <a:ln w="5080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815463" y="3471540"/>
            <a:ext cx="3109297" cy="2505720"/>
          </a:xfrm>
          <a:prstGeom prst="line">
            <a:avLst/>
          </a:prstGeom>
          <a:ln w="5080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137549" y="3674113"/>
            <a:ext cx="2722704" cy="2482490"/>
            <a:chOff x="3137549" y="3674113"/>
            <a:chExt cx="2722704" cy="2482490"/>
          </a:xfrm>
        </p:grpSpPr>
        <p:grpSp>
          <p:nvGrpSpPr>
            <p:cNvPr id="8" name="Group 7"/>
            <p:cNvGrpSpPr/>
            <p:nvPr/>
          </p:nvGrpSpPr>
          <p:grpSpPr>
            <a:xfrm>
              <a:off x="3137549" y="3674113"/>
              <a:ext cx="2722704" cy="2482490"/>
              <a:chOff x="3071819" y="3681770"/>
              <a:chExt cx="2722704" cy="2482490"/>
            </a:xfrm>
          </p:grpSpPr>
          <p:sp>
            <p:nvSpPr>
              <p:cNvPr id="28" name="Pie 27"/>
              <p:cNvSpPr/>
              <p:nvPr/>
            </p:nvSpPr>
            <p:spPr>
              <a:xfrm rot="10746310">
                <a:off x="3071819" y="3681770"/>
                <a:ext cx="2722704" cy="2482490"/>
              </a:xfrm>
              <a:prstGeom prst="pie">
                <a:avLst>
                  <a:gd name="adj1" fmla="val 0"/>
                  <a:gd name="adj2" fmla="val 10755242"/>
                </a:avLst>
              </a:prstGeom>
              <a:pattFill prst="wdUpDiag">
                <a:fgClr>
                  <a:srgbClr val="92D050"/>
                </a:fgClr>
                <a:bgClr>
                  <a:schemeClr val="bg1"/>
                </a:bgClr>
              </a:pattFill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4889500" y="3810000"/>
                <a:ext cx="901713" cy="1066800"/>
              </a:xfrm>
              <a:custGeom>
                <a:avLst/>
                <a:gdLst>
                  <a:gd name="connsiteX0" fmla="*/ 12700 w 901713"/>
                  <a:gd name="connsiteY0" fmla="*/ 0 h 1066800"/>
                  <a:gd name="connsiteX1" fmla="*/ 12700 w 901713"/>
                  <a:gd name="connsiteY1" fmla="*/ 0 h 1066800"/>
                  <a:gd name="connsiteX2" fmla="*/ 127000 w 901713"/>
                  <a:gd name="connsiteY2" fmla="*/ 12700 h 1066800"/>
                  <a:gd name="connsiteX3" fmla="*/ 152400 w 901713"/>
                  <a:gd name="connsiteY3" fmla="*/ 50800 h 1066800"/>
                  <a:gd name="connsiteX4" fmla="*/ 241300 w 901713"/>
                  <a:gd name="connsiteY4" fmla="*/ 76200 h 1066800"/>
                  <a:gd name="connsiteX5" fmla="*/ 317500 w 901713"/>
                  <a:gd name="connsiteY5" fmla="*/ 114300 h 1066800"/>
                  <a:gd name="connsiteX6" fmla="*/ 419100 w 901713"/>
                  <a:gd name="connsiteY6" fmla="*/ 177800 h 1066800"/>
                  <a:gd name="connsiteX7" fmla="*/ 457200 w 901713"/>
                  <a:gd name="connsiteY7" fmla="*/ 190500 h 1066800"/>
                  <a:gd name="connsiteX8" fmla="*/ 482600 w 901713"/>
                  <a:gd name="connsiteY8" fmla="*/ 228600 h 1066800"/>
                  <a:gd name="connsiteX9" fmla="*/ 495300 w 901713"/>
                  <a:gd name="connsiteY9" fmla="*/ 266700 h 1066800"/>
                  <a:gd name="connsiteX10" fmla="*/ 533400 w 901713"/>
                  <a:gd name="connsiteY10" fmla="*/ 292100 h 1066800"/>
                  <a:gd name="connsiteX11" fmla="*/ 584200 w 901713"/>
                  <a:gd name="connsiteY11" fmla="*/ 342900 h 1066800"/>
                  <a:gd name="connsiteX12" fmla="*/ 635000 w 901713"/>
                  <a:gd name="connsiteY12" fmla="*/ 419100 h 1066800"/>
                  <a:gd name="connsiteX13" fmla="*/ 660400 w 901713"/>
                  <a:gd name="connsiteY13" fmla="*/ 457200 h 1066800"/>
                  <a:gd name="connsiteX14" fmla="*/ 698500 w 901713"/>
                  <a:gd name="connsiteY14" fmla="*/ 469900 h 1066800"/>
                  <a:gd name="connsiteX15" fmla="*/ 723900 w 901713"/>
                  <a:gd name="connsiteY15" fmla="*/ 520700 h 1066800"/>
                  <a:gd name="connsiteX16" fmla="*/ 736600 w 901713"/>
                  <a:gd name="connsiteY16" fmla="*/ 558800 h 1066800"/>
                  <a:gd name="connsiteX17" fmla="*/ 762000 w 901713"/>
                  <a:gd name="connsiteY17" fmla="*/ 596900 h 1066800"/>
                  <a:gd name="connsiteX18" fmla="*/ 787400 w 901713"/>
                  <a:gd name="connsiteY18" fmla="*/ 673100 h 1066800"/>
                  <a:gd name="connsiteX19" fmla="*/ 812800 w 901713"/>
                  <a:gd name="connsiteY19" fmla="*/ 711200 h 1066800"/>
                  <a:gd name="connsiteX20" fmla="*/ 850900 w 901713"/>
                  <a:gd name="connsiteY20" fmla="*/ 850900 h 1066800"/>
                  <a:gd name="connsiteX21" fmla="*/ 876300 w 901713"/>
                  <a:gd name="connsiteY21" fmla="*/ 889000 h 1066800"/>
                  <a:gd name="connsiteX22" fmla="*/ 889000 w 901713"/>
                  <a:gd name="connsiteY22" fmla="*/ 927100 h 1066800"/>
                  <a:gd name="connsiteX23" fmla="*/ 901700 w 901713"/>
                  <a:gd name="connsiteY23" fmla="*/ 1066800 h 1066800"/>
                  <a:gd name="connsiteX24" fmla="*/ 0 w 901713"/>
                  <a:gd name="connsiteY24" fmla="*/ 1066800 h 1066800"/>
                  <a:gd name="connsiteX25" fmla="*/ 12700 w 901713"/>
                  <a:gd name="connsiteY25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1713" h="1066800">
                    <a:moveTo>
                      <a:pt x="12700" y="0"/>
                    </a:moveTo>
                    <a:lnTo>
                      <a:pt x="12700" y="0"/>
                    </a:lnTo>
                    <a:cubicBezTo>
                      <a:pt x="50800" y="4233"/>
                      <a:pt x="90974" y="-401"/>
                      <a:pt x="127000" y="12700"/>
                    </a:cubicBezTo>
                    <a:cubicBezTo>
                      <a:pt x="141345" y="17916"/>
                      <a:pt x="140481" y="41265"/>
                      <a:pt x="152400" y="50800"/>
                    </a:cubicBezTo>
                    <a:cubicBezTo>
                      <a:pt x="160858" y="57567"/>
                      <a:pt x="237751" y="75186"/>
                      <a:pt x="241300" y="76200"/>
                    </a:cubicBezTo>
                    <a:cubicBezTo>
                      <a:pt x="287308" y="89345"/>
                      <a:pt x="275755" y="86470"/>
                      <a:pt x="317500" y="114300"/>
                    </a:cubicBezTo>
                    <a:cubicBezTo>
                      <a:pt x="357752" y="174677"/>
                      <a:pt x="328420" y="147573"/>
                      <a:pt x="419100" y="177800"/>
                    </a:cubicBezTo>
                    <a:lnTo>
                      <a:pt x="457200" y="190500"/>
                    </a:lnTo>
                    <a:cubicBezTo>
                      <a:pt x="465667" y="203200"/>
                      <a:pt x="475774" y="214948"/>
                      <a:pt x="482600" y="228600"/>
                    </a:cubicBezTo>
                    <a:cubicBezTo>
                      <a:pt x="488587" y="240574"/>
                      <a:pt x="486937" y="256247"/>
                      <a:pt x="495300" y="266700"/>
                    </a:cubicBezTo>
                    <a:cubicBezTo>
                      <a:pt x="504835" y="278619"/>
                      <a:pt x="520700" y="283633"/>
                      <a:pt x="533400" y="292100"/>
                    </a:cubicBezTo>
                    <a:cubicBezTo>
                      <a:pt x="567267" y="393700"/>
                      <a:pt x="516467" y="275167"/>
                      <a:pt x="584200" y="342900"/>
                    </a:cubicBezTo>
                    <a:cubicBezTo>
                      <a:pt x="605786" y="364486"/>
                      <a:pt x="618067" y="393700"/>
                      <a:pt x="635000" y="419100"/>
                    </a:cubicBezTo>
                    <a:cubicBezTo>
                      <a:pt x="643467" y="431800"/>
                      <a:pt x="645920" y="452373"/>
                      <a:pt x="660400" y="457200"/>
                    </a:cubicBezTo>
                    <a:lnTo>
                      <a:pt x="698500" y="469900"/>
                    </a:lnTo>
                    <a:cubicBezTo>
                      <a:pt x="706967" y="486833"/>
                      <a:pt x="716442" y="503299"/>
                      <a:pt x="723900" y="520700"/>
                    </a:cubicBezTo>
                    <a:cubicBezTo>
                      <a:pt x="729173" y="533005"/>
                      <a:pt x="730613" y="546826"/>
                      <a:pt x="736600" y="558800"/>
                    </a:cubicBezTo>
                    <a:cubicBezTo>
                      <a:pt x="743426" y="572452"/>
                      <a:pt x="755801" y="582952"/>
                      <a:pt x="762000" y="596900"/>
                    </a:cubicBezTo>
                    <a:cubicBezTo>
                      <a:pt x="772874" y="621366"/>
                      <a:pt x="772548" y="650823"/>
                      <a:pt x="787400" y="673100"/>
                    </a:cubicBezTo>
                    <a:cubicBezTo>
                      <a:pt x="795867" y="685800"/>
                      <a:pt x="806601" y="697252"/>
                      <a:pt x="812800" y="711200"/>
                    </a:cubicBezTo>
                    <a:cubicBezTo>
                      <a:pt x="911704" y="933735"/>
                      <a:pt x="779191" y="659677"/>
                      <a:pt x="850900" y="850900"/>
                    </a:cubicBezTo>
                    <a:cubicBezTo>
                      <a:pt x="856259" y="865192"/>
                      <a:pt x="869474" y="875348"/>
                      <a:pt x="876300" y="889000"/>
                    </a:cubicBezTo>
                    <a:cubicBezTo>
                      <a:pt x="882287" y="900974"/>
                      <a:pt x="884767" y="914400"/>
                      <a:pt x="889000" y="927100"/>
                    </a:cubicBezTo>
                    <a:cubicBezTo>
                      <a:pt x="902635" y="1049815"/>
                      <a:pt x="901700" y="1003066"/>
                      <a:pt x="901700" y="1066800"/>
                    </a:cubicBezTo>
                    <a:lnTo>
                      <a:pt x="0" y="1066800"/>
                    </a:lnTo>
                    <a:lnTo>
                      <a:pt x="12700" y="0"/>
                    </a:ln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2" name="Right Triangle 11"/>
            <p:cNvSpPr/>
            <p:nvPr/>
          </p:nvSpPr>
          <p:spPr>
            <a:xfrm flipH="1">
              <a:off x="4534858" y="4430068"/>
              <a:ext cx="493715" cy="445061"/>
            </a:xfrm>
            <a:prstGeom prst="rtTriangle">
              <a:avLst/>
            </a:pr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H="1" flipV="1">
            <a:off x="3942264" y="4118372"/>
            <a:ext cx="605405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Flowchart: Connector 9"/>
          <p:cNvSpPr/>
          <p:nvPr/>
        </p:nvSpPr>
        <p:spPr>
          <a:xfrm>
            <a:off x="4473348" y="4724400"/>
            <a:ext cx="188913" cy="190500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46434"/>
            <a:ext cx="8221211" cy="4597166"/>
          </a:xfrm>
        </p:spPr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Considering the normal</a:t>
            </a:r>
          </a:p>
          <a:p>
            <a:pPr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90297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We need to project every point to the normal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24</a:t>
            </a:fld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36596" y="3856120"/>
            <a:ext cx="4189211" cy="2442927"/>
            <a:chOff x="1240665" y="3200400"/>
            <a:chExt cx="6356156" cy="3405316"/>
          </a:xfrm>
        </p:grpSpPr>
        <p:sp>
          <p:nvSpPr>
            <p:cNvPr id="8" name="Rectangle 7"/>
            <p:cNvSpPr/>
            <p:nvPr/>
          </p:nvSpPr>
          <p:spPr>
            <a:xfrm rot="1459817">
              <a:off x="3420268" y="5005515"/>
              <a:ext cx="4176553" cy="16002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tangle 17"/>
            <p:cNvSpPr/>
            <p:nvPr/>
          </p:nvSpPr>
          <p:spPr>
            <a:xfrm rot="19973385">
              <a:off x="1240665" y="4898836"/>
              <a:ext cx="4069258" cy="16002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2960914" y="3200400"/>
              <a:ext cx="2830286" cy="294253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668486" y="3200401"/>
              <a:ext cx="1465489" cy="1562100"/>
              <a:chOff x="3668486" y="3200400"/>
              <a:chExt cx="1465489" cy="1609725"/>
            </a:xfrm>
          </p:grpSpPr>
          <p:cxnSp>
            <p:nvCxnSpPr>
              <p:cNvPr id="15" name="Straight Connector 14"/>
              <p:cNvCxnSpPr>
                <a:endCxn id="4" idx="0"/>
              </p:cNvCxnSpPr>
              <p:nvPr/>
            </p:nvCxnSpPr>
            <p:spPr>
              <a:xfrm flipH="1" flipV="1">
                <a:off x="4376057" y="3200400"/>
                <a:ext cx="757918" cy="16097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4" idx="1"/>
                <a:endCxn id="4" idx="0"/>
              </p:cNvCxnSpPr>
              <p:nvPr/>
            </p:nvCxnSpPr>
            <p:spPr>
              <a:xfrm flipV="1">
                <a:off x="3668486" y="3200400"/>
                <a:ext cx="707571" cy="14712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6" name="Straight Arrow Connector 25"/>
          <p:cNvCxnSpPr/>
          <p:nvPr/>
        </p:nvCxnSpPr>
        <p:spPr>
          <a:xfrm flipV="1">
            <a:off x="4493503" y="3910498"/>
            <a:ext cx="851675" cy="506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4655820" y="4343400"/>
            <a:ext cx="403530" cy="854312"/>
          </a:xfrm>
          <a:prstGeom prst="line">
            <a:avLst/>
          </a:prstGeom>
          <a:ln w="381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Connector 27"/>
          <p:cNvSpPr/>
          <p:nvPr/>
        </p:nvSpPr>
        <p:spPr>
          <a:xfrm>
            <a:off x="4406191" y="4336026"/>
            <a:ext cx="188913" cy="190500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4907280" y="4183380"/>
            <a:ext cx="540570" cy="1144270"/>
          </a:xfrm>
          <a:prstGeom prst="line">
            <a:avLst/>
          </a:prstGeom>
          <a:ln w="381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3632314" y="3910498"/>
            <a:ext cx="11253" cy="959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0" name="Flowchart: Connector 59"/>
          <p:cNvSpPr/>
          <p:nvPr/>
        </p:nvSpPr>
        <p:spPr>
          <a:xfrm>
            <a:off x="3548549" y="4782948"/>
            <a:ext cx="188913" cy="190500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3642063" y="4847997"/>
            <a:ext cx="11253" cy="959306"/>
          </a:xfrm>
          <a:prstGeom prst="straightConnector1">
            <a:avLst/>
          </a:prstGeom>
          <a:ln>
            <a:prstDash val="lgDash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3616465" y="5166934"/>
            <a:ext cx="1431560" cy="23370"/>
          </a:xfrm>
          <a:prstGeom prst="line">
            <a:avLst/>
          </a:prstGeom>
          <a:ln w="381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632314" y="5296872"/>
            <a:ext cx="1804210" cy="29612"/>
          </a:xfrm>
          <a:prstGeom prst="line">
            <a:avLst/>
          </a:prstGeom>
          <a:ln w="381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Connector 49"/>
          <p:cNvSpPr/>
          <p:nvPr/>
        </p:nvSpPr>
        <p:spPr>
          <a:xfrm>
            <a:off x="4931580" y="5041901"/>
            <a:ext cx="188913" cy="190500"/>
          </a:xfrm>
          <a:prstGeom prst="flowChartConnector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/>
          <p:cNvSpPr/>
          <p:nvPr/>
        </p:nvSpPr>
        <p:spPr>
          <a:xfrm>
            <a:off x="5320080" y="5171839"/>
            <a:ext cx="188913" cy="190500"/>
          </a:xfrm>
          <a:prstGeom prst="flowChartConnector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600732" y="3040649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p, n</a:t>
            </a:r>
            <a:r>
              <a:rPr lang="nl-NL" sz="1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endParaRPr lang="en-US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  <p:sp>
        <p:nvSpPr>
          <p:cNvPr id="76" name="TextBox 75"/>
          <p:cNvSpPr txBox="1"/>
          <p:nvPr/>
        </p:nvSpPr>
        <p:spPr>
          <a:xfrm>
            <a:off x="1630447" y="3017092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p, n</a:t>
            </a:r>
            <a:r>
              <a:rPr lang="nl-NL" sz="1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endParaRPr lang="en-US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  <p:sp>
        <p:nvSpPr>
          <p:cNvPr id="78" name="TextBox 77"/>
          <p:cNvSpPr txBox="1"/>
          <p:nvPr/>
        </p:nvSpPr>
        <p:spPr>
          <a:xfrm>
            <a:off x="5365388" y="3140202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l-GR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p, n</a:t>
            </a:r>
            <a:r>
              <a:rPr lang="nl-NL" sz="1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endParaRPr lang="en-US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  <p:sp>
        <p:nvSpPr>
          <p:cNvPr id="79" name="TextBox 78"/>
          <p:cNvSpPr txBox="1"/>
          <p:nvPr/>
        </p:nvSpPr>
        <p:spPr>
          <a:xfrm>
            <a:off x="1616672" y="3101862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l-GR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p, n</a:t>
            </a:r>
            <a:r>
              <a:rPr lang="nl-NL" sz="1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endParaRPr lang="en-US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  <p:sp>
        <p:nvSpPr>
          <p:cNvPr id="80" name="TextBox 79"/>
          <p:cNvSpPr txBox="1"/>
          <p:nvPr/>
        </p:nvSpPr>
        <p:spPr>
          <a:xfrm>
            <a:off x="3965003" y="2655098"/>
            <a:ext cx="1013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l-N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4793446" y="4238406"/>
            <a:ext cx="477054" cy="9939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5083331" y="5057022"/>
            <a:ext cx="248678" cy="254415"/>
          </a:xfrm>
          <a:prstGeom prst="ellipse">
            <a:avLst/>
          </a:prstGeom>
          <a:solidFill>
            <a:srgbClr val="CCFF99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3619500" y="5207001"/>
            <a:ext cx="1612900" cy="50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2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0" grpId="0" animBg="1"/>
      <p:bldP spid="50" grpId="0" animBg="1"/>
      <p:bldP spid="57" grpId="0" animBg="1"/>
      <p:bldP spid="75" grpId="0"/>
      <p:bldP spid="75" grpId="1"/>
      <p:bldP spid="76" grpId="0"/>
      <p:bldP spid="76" grpId="1"/>
      <p:bldP spid="78" grpId="0"/>
      <p:bldP spid="79" grpId="0"/>
      <p:bldP spid="80" grpId="0"/>
      <p:bldP spid="80" grpId="1"/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ight Triangle 186"/>
          <p:cNvSpPr/>
          <p:nvPr/>
        </p:nvSpPr>
        <p:spPr>
          <a:xfrm flipH="1">
            <a:off x="6248400" y="3162300"/>
            <a:ext cx="2743200" cy="247761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Rectangle 187"/>
          <p:cNvSpPr/>
          <p:nvPr/>
        </p:nvSpPr>
        <p:spPr>
          <a:xfrm>
            <a:off x="8096250" y="3390900"/>
            <a:ext cx="655516" cy="10102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6507550" y="2963905"/>
            <a:ext cx="2224900" cy="2667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Computing the average position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For each coordinate (</a:t>
            </a:r>
            <a:r>
              <a:rPr lang="en-US" dirty="0" err="1" smtClean="0"/>
              <a:t>x,y,z</a:t>
            </a:r>
            <a:r>
              <a:rPr lang="en-US" dirty="0" smtClean="0"/>
              <a:t>) create an SAT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25</a:t>
            </a:fld>
            <a:endParaRPr lang="en-GB" dirty="0"/>
          </a:p>
        </p:txBody>
      </p:sp>
      <p:cxnSp>
        <p:nvCxnSpPr>
          <p:cNvPr id="189" name="Straight Arrow Connector 188"/>
          <p:cNvCxnSpPr/>
          <p:nvPr/>
        </p:nvCxnSpPr>
        <p:spPr>
          <a:xfrm flipH="1" flipV="1">
            <a:off x="7187834" y="3967162"/>
            <a:ext cx="430274" cy="422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1" name="Flowchart: Connector 190"/>
          <p:cNvSpPr/>
          <p:nvPr/>
        </p:nvSpPr>
        <p:spPr>
          <a:xfrm>
            <a:off x="7692903" y="3586999"/>
            <a:ext cx="229284" cy="224554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253163" y="4071938"/>
            <a:ext cx="1733550" cy="1562100"/>
          </a:xfrm>
          <a:custGeom>
            <a:avLst/>
            <a:gdLst>
              <a:gd name="connsiteX0" fmla="*/ 0 w 1733550"/>
              <a:gd name="connsiteY0" fmla="*/ 1562100 h 1562100"/>
              <a:gd name="connsiteX1" fmla="*/ 1733550 w 1733550"/>
              <a:gd name="connsiteY1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3550" h="1562100">
                <a:moveTo>
                  <a:pt x="0" y="1562100"/>
                </a:moveTo>
                <a:cubicBezTo>
                  <a:pt x="701675" y="969168"/>
                  <a:pt x="1403350" y="376237"/>
                  <a:pt x="173355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" name="Group 208"/>
          <p:cNvGrpSpPr/>
          <p:nvPr/>
        </p:nvGrpSpPr>
        <p:grpSpPr>
          <a:xfrm>
            <a:off x="6248400" y="3162300"/>
            <a:ext cx="2743200" cy="2477616"/>
            <a:chOff x="6248400" y="3162300"/>
            <a:chExt cx="2743200" cy="247761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208" name="Group 207"/>
            <p:cNvGrpSpPr/>
            <p:nvPr/>
          </p:nvGrpSpPr>
          <p:grpSpPr>
            <a:xfrm>
              <a:off x="6248400" y="3390900"/>
              <a:ext cx="1848705" cy="2249016"/>
              <a:chOff x="6248400" y="3390900"/>
              <a:chExt cx="1848705" cy="2249016"/>
            </a:xfrm>
          </p:grpSpPr>
          <p:cxnSp>
            <p:nvCxnSpPr>
              <p:cNvPr id="201" name="Straight Connector 200"/>
              <p:cNvCxnSpPr>
                <a:stCxn id="187" idx="4"/>
              </p:cNvCxnSpPr>
              <p:nvPr/>
            </p:nvCxnSpPr>
            <p:spPr>
              <a:xfrm flipV="1">
                <a:off x="6248400" y="3962400"/>
                <a:ext cx="1848705" cy="1677516"/>
              </a:xfrm>
              <a:prstGeom prst="line">
                <a:avLst/>
              </a:prstGeom>
              <a:ln w="76200" cap="rnd">
                <a:prstDash val="sysDot"/>
                <a:miter lim="800000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>
                <a:endCxn id="188" idx="1"/>
              </p:cNvCxnSpPr>
              <p:nvPr/>
            </p:nvCxnSpPr>
            <p:spPr>
              <a:xfrm flipH="1">
                <a:off x="8095395" y="3390900"/>
                <a:ext cx="855" cy="583445"/>
              </a:xfrm>
              <a:prstGeom prst="line">
                <a:avLst/>
              </a:prstGeom>
              <a:ln w="76200" cap="rnd">
                <a:prstDash val="sysDot"/>
                <a:miter lim="800000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Straight Connector 204"/>
            <p:cNvCxnSpPr/>
            <p:nvPr/>
          </p:nvCxnSpPr>
          <p:spPr>
            <a:xfrm>
              <a:off x="8096250" y="3374193"/>
              <a:ext cx="656371" cy="0"/>
            </a:xfrm>
            <a:prstGeom prst="line">
              <a:avLst/>
            </a:prstGeom>
            <a:ln w="76200" cap="rnd">
              <a:prstDash val="sysDot"/>
              <a:miter lim="800000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endCxn id="187" idx="0"/>
            </p:cNvCxnSpPr>
            <p:nvPr/>
          </p:nvCxnSpPr>
          <p:spPr>
            <a:xfrm flipV="1">
              <a:off x="8752621" y="3162300"/>
              <a:ext cx="238979" cy="211893"/>
            </a:xfrm>
            <a:prstGeom prst="line">
              <a:avLst/>
            </a:prstGeom>
            <a:ln w="76200" cap="rnd">
              <a:prstDash val="sysDot"/>
              <a:miter lim="800000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148048"/>
              </p:ext>
            </p:extLst>
          </p:nvPr>
        </p:nvGraphicFramePr>
        <p:xfrm>
          <a:off x="533400" y="2967038"/>
          <a:ext cx="4224528" cy="2743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4" y="2951999"/>
            <a:ext cx="4258665" cy="2763252"/>
          </a:xfrm>
          <a:prstGeom prst="rect">
            <a:avLst/>
          </a:prstGeom>
        </p:spPr>
      </p:pic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98765"/>
              </p:ext>
            </p:extLst>
          </p:nvPr>
        </p:nvGraphicFramePr>
        <p:xfrm>
          <a:off x="899641" y="3341327"/>
          <a:ext cx="4224528" cy="2743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27026"/>
              </p:ext>
            </p:extLst>
          </p:nvPr>
        </p:nvGraphicFramePr>
        <p:xfrm>
          <a:off x="1300179" y="3742220"/>
          <a:ext cx="4224528" cy="2743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26" name="Straight Connector 225"/>
          <p:cNvCxnSpPr>
            <a:endCxn id="191" idx="2"/>
          </p:cNvCxnSpPr>
          <p:nvPr/>
        </p:nvCxnSpPr>
        <p:spPr>
          <a:xfrm flipV="1">
            <a:off x="4991100" y="3699276"/>
            <a:ext cx="2701803" cy="94892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931695" y="3574720"/>
            <a:ext cx="1211180" cy="890336"/>
          </a:xfrm>
          <a:prstGeom prst="rect">
            <a:avLst/>
          </a:prstGeom>
          <a:solidFill>
            <a:srgbClr val="00B050">
              <a:alpha val="26000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4400" y="26745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151521" y="303741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44553" y="340632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13747" y="4363453"/>
            <a:ext cx="1211180" cy="890336"/>
          </a:xfrm>
          <a:prstGeom prst="rect">
            <a:avLst/>
          </a:prstGeom>
          <a:solidFill>
            <a:srgbClr val="00B050">
              <a:alpha val="26000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9052" y="3962400"/>
            <a:ext cx="160421" cy="1524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lowchart: Connector 189"/>
          <p:cNvSpPr/>
          <p:nvPr/>
        </p:nvSpPr>
        <p:spPr>
          <a:xfrm>
            <a:off x="7547097" y="4308864"/>
            <a:ext cx="145806" cy="151074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191" grpId="0" animBg="1"/>
      <p:bldP spid="85" grpId="0" animBg="1"/>
      <p:bldP spid="85" grpId="1" animBg="1"/>
      <p:bldP spid="8" grpId="0"/>
      <p:bldP spid="80" grpId="0"/>
      <p:bldP spid="81" grpId="0"/>
      <p:bldP spid="82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1" t="4021"/>
          <a:stretch>
            <a:fillRect/>
          </a:stretch>
        </p:blipFill>
        <p:spPr bwMode="auto">
          <a:xfrm>
            <a:off x="3255988" y="1504653"/>
            <a:ext cx="3949154" cy="45251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7205142" y="1504652"/>
            <a:ext cx="1248734" cy="8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 smtClean="0">
                <a:solidFill>
                  <a:srgbClr val="00B050"/>
                </a:solidFill>
              </a:rPr>
              <a:t>No banding</a:t>
            </a:r>
          </a:p>
          <a:p>
            <a:r>
              <a:rPr lang="nl-NL" altLang="nl-NL" sz="1700" dirty="0" smtClean="0">
                <a:solidFill>
                  <a:srgbClr val="00B050"/>
                </a:solidFill>
              </a:rPr>
              <a:t>No noise</a:t>
            </a:r>
          </a:p>
          <a:p>
            <a:r>
              <a:rPr lang="nl-NL" altLang="nl-NL" sz="1700" dirty="0" smtClean="0">
                <a:solidFill>
                  <a:srgbClr val="00B050"/>
                </a:solidFill>
              </a:rPr>
              <a:t>No blur</a:t>
            </a:r>
            <a:endParaRPr lang="nl-NL" altLang="nl-NL" sz="1700" dirty="0">
              <a:solidFill>
                <a:srgbClr val="00B05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 fontAlgn="auto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Statistical Volumetric Obscurance</a:t>
            </a:r>
            <a:b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35916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4021" r="2"/>
          <a:stretch>
            <a:fillRect/>
          </a:stretch>
        </p:blipFill>
        <p:spPr bwMode="auto">
          <a:xfrm>
            <a:off x="774650" y="1504653"/>
            <a:ext cx="6430492" cy="45251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7205142" y="1504653"/>
            <a:ext cx="1248734" cy="137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 smtClean="0">
                <a:solidFill>
                  <a:srgbClr val="00B050"/>
                </a:solidFill>
              </a:rPr>
              <a:t>No </a:t>
            </a:r>
            <a:r>
              <a:rPr lang="nl-NL" altLang="nl-NL" sz="1700" dirty="0">
                <a:solidFill>
                  <a:srgbClr val="00B050"/>
                </a:solidFill>
              </a:rPr>
              <a:t>banding</a:t>
            </a:r>
          </a:p>
          <a:p>
            <a:r>
              <a:rPr lang="nl-NL" altLang="nl-NL" sz="1700" dirty="0">
                <a:solidFill>
                  <a:srgbClr val="00B050"/>
                </a:solidFill>
              </a:rPr>
              <a:t>No noise</a:t>
            </a:r>
          </a:p>
          <a:p>
            <a:r>
              <a:rPr lang="nl-NL" altLang="nl-NL" sz="1700" dirty="0">
                <a:solidFill>
                  <a:srgbClr val="00B050"/>
                </a:solidFill>
              </a:rPr>
              <a:t>No blur</a:t>
            </a:r>
          </a:p>
          <a:p>
            <a:endParaRPr lang="nl-NL" altLang="nl-NL" sz="1700" dirty="0">
              <a:solidFill>
                <a:srgbClr val="00B050"/>
              </a:solidFill>
            </a:endParaRPr>
          </a:p>
          <a:p>
            <a:r>
              <a:rPr lang="nl-NL" altLang="nl-NL" sz="1700" dirty="0">
                <a:solidFill>
                  <a:srgbClr val="FF0000"/>
                </a:solidFill>
              </a:rPr>
              <a:t>Halos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 fontAlgn="auto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Statistical Volumetric Obscurance</a:t>
            </a:r>
            <a:b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12418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Obscurance</a:t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Source of halos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Some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pixels are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outside the sample box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Average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is wrong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28</a:t>
            </a:fld>
            <a:endParaRPr lang="en-GB" dirty="0"/>
          </a:p>
        </p:txBody>
      </p:sp>
      <p:sp>
        <p:nvSpPr>
          <p:cNvPr id="10" name="Freeform 9"/>
          <p:cNvSpPr/>
          <p:nvPr/>
        </p:nvSpPr>
        <p:spPr>
          <a:xfrm>
            <a:off x="2806178" y="4135844"/>
            <a:ext cx="3080114" cy="1891256"/>
          </a:xfrm>
          <a:custGeom>
            <a:avLst/>
            <a:gdLst>
              <a:gd name="connsiteX0" fmla="*/ 0 w 3080114"/>
              <a:gd name="connsiteY0" fmla="*/ 0 h 1891256"/>
              <a:gd name="connsiteX1" fmla="*/ 0 w 3080114"/>
              <a:gd name="connsiteY1" fmla="*/ 0 h 1891256"/>
              <a:gd name="connsiteX2" fmla="*/ 114300 w 3080114"/>
              <a:gd name="connsiteY2" fmla="*/ 22860 h 1891256"/>
              <a:gd name="connsiteX3" fmla="*/ 175260 w 3080114"/>
              <a:gd name="connsiteY3" fmla="*/ 53340 h 1891256"/>
              <a:gd name="connsiteX4" fmla="*/ 259080 w 3080114"/>
              <a:gd name="connsiteY4" fmla="*/ 91440 h 1891256"/>
              <a:gd name="connsiteX5" fmla="*/ 510540 w 3080114"/>
              <a:gd name="connsiteY5" fmla="*/ 182880 h 1891256"/>
              <a:gd name="connsiteX6" fmla="*/ 533400 w 3080114"/>
              <a:gd name="connsiteY6" fmla="*/ 198120 h 1891256"/>
              <a:gd name="connsiteX7" fmla="*/ 579120 w 3080114"/>
              <a:gd name="connsiteY7" fmla="*/ 213360 h 1891256"/>
              <a:gd name="connsiteX8" fmla="*/ 601980 w 3080114"/>
              <a:gd name="connsiteY8" fmla="*/ 236220 h 1891256"/>
              <a:gd name="connsiteX9" fmla="*/ 624840 w 3080114"/>
              <a:gd name="connsiteY9" fmla="*/ 251460 h 1891256"/>
              <a:gd name="connsiteX10" fmla="*/ 640080 w 3080114"/>
              <a:gd name="connsiteY10" fmla="*/ 274320 h 1891256"/>
              <a:gd name="connsiteX11" fmla="*/ 678180 w 3080114"/>
              <a:gd name="connsiteY11" fmla="*/ 312420 h 1891256"/>
              <a:gd name="connsiteX12" fmla="*/ 739140 w 3080114"/>
              <a:gd name="connsiteY12" fmla="*/ 358140 h 1891256"/>
              <a:gd name="connsiteX13" fmla="*/ 769620 w 3080114"/>
              <a:gd name="connsiteY13" fmla="*/ 396240 h 1891256"/>
              <a:gd name="connsiteX14" fmla="*/ 822960 w 3080114"/>
              <a:gd name="connsiteY14" fmla="*/ 457200 h 1891256"/>
              <a:gd name="connsiteX15" fmla="*/ 845820 w 3080114"/>
              <a:gd name="connsiteY15" fmla="*/ 495300 h 1891256"/>
              <a:gd name="connsiteX16" fmla="*/ 861060 w 3080114"/>
              <a:gd name="connsiteY16" fmla="*/ 518160 h 1891256"/>
              <a:gd name="connsiteX17" fmla="*/ 883920 w 3080114"/>
              <a:gd name="connsiteY17" fmla="*/ 548640 h 1891256"/>
              <a:gd name="connsiteX18" fmla="*/ 922020 w 3080114"/>
              <a:gd name="connsiteY18" fmla="*/ 624840 h 1891256"/>
              <a:gd name="connsiteX19" fmla="*/ 1005840 w 3080114"/>
              <a:gd name="connsiteY19" fmla="*/ 739140 h 1891256"/>
              <a:gd name="connsiteX20" fmla="*/ 1021080 w 3080114"/>
              <a:gd name="connsiteY20" fmla="*/ 777240 h 1891256"/>
              <a:gd name="connsiteX21" fmla="*/ 1051560 w 3080114"/>
              <a:gd name="connsiteY21" fmla="*/ 807720 h 1891256"/>
              <a:gd name="connsiteX22" fmla="*/ 1082040 w 3080114"/>
              <a:gd name="connsiteY22" fmla="*/ 853440 h 1891256"/>
              <a:gd name="connsiteX23" fmla="*/ 1135380 w 3080114"/>
              <a:gd name="connsiteY23" fmla="*/ 899160 h 1891256"/>
              <a:gd name="connsiteX24" fmla="*/ 1158240 w 3080114"/>
              <a:gd name="connsiteY24" fmla="*/ 922020 h 1891256"/>
              <a:gd name="connsiteX25" fmla="*/ 1188720 w 3080114"/>
              <a:gd name="connsiteY25" fmla="*/ 944880 h 1891256"/>
              <a:gd name="connsiteX26" fmla="*/ 1203960 w 3080114"/>
              <a:gd name="connsiteY26" fmla="*/ 967740 h 1891256"/>
              <a:gd name="connsiteX27" fmla="*/ 1257300 w 3080114"/>
              <a:gd name="connsiteY27" fmla="*/ 1005840 h 1891256"/>
              <a:gd name="connsiteX28" fmla="*/ 1272540 w 3080114"/>
              <a:gd name="connsiteY28" fmla="*/ 1028700 h 1891256"/>
              <a:gd name="connsiteX29" fmla="*/ 1318260 w 3080114"/>
              <a:gd name="connsiteY29" fmla="*/ 1051560 h 1891256"/>
              <a:gd name="connsiteX30" fmla="*/ 1341120 w 3080114"/>
              <a:gd name="connsiteY30" fmla="*/ 1066800 h 1891256"/>
              <a:gd name="connsiteX31" fmla="*/ 1424940 w 3080114"/>
              <a:gd name="connsiteY31" fmla="*/ 1127760 h 1891256"/>
              <a:gd name="connsiteX32" fmla="*/ 1493520 w 3080114"/>
              <a:gd name="connsiteY32" fmla="*/ 1165860 h 1891256"/>
              <a:gd name="connsiteX33" fmla="*/ 1531620 w 3080114"/>
              <a:gd name="connsiteY33" fmla="*/ 1211580 h 1891256"/>
              <a:gd name="connsiteX34" fmla="*/ 1630680 w 3080114"/>
              <a:gd name="connsiteY34" fmla="*/ 1287780 h 1891256"/>
              <a:gd name="connsiteX35" fmla="*/ 1668780 w 3080114"/>
              <a:gd name="connsiteY35" fmla="*/ 1303020 h 1891256"/>
              <a:gd name="connsiteX36" fmla="*/ 1737360 w 3080114"/>
              <a:gd name="connsiteY36" fmla="*/ 1363980 h 1891256"/>
              <a:gd name="connsiteX37" fmla="*/ 1767840 w 3080114"/>
              <a:gd name="connsiteY37" fmla="*/ 1386840 h 1891256"/>
              <a:gd name="connsiteX38" fmla="*/ 1805940 w 3080114"/>
              <a:gd name="connsiteY38" fmla="*/ 1409700 h 1891256"/>
              <a:gd name="connsiteX39" fmla="*/ 1828800 w 3080114"/>
              <a:gd name="connsiteY39" fmla="*/ 1432560 h 1891256"/>
              <a:gd name="connsiteX40" fmla="*/ 1882140 w 3080114"/>
              <a:gd name="connsiteY40" fmla="*/ 1478280 h 1891256"/>
              <a:gd name="connsiteX41" fmla="*/ 1905000 w 3080114"/>
              <a:gd name="connsiteY41" fmla="*/ 1485900 h 1891256"/>
              <a:gd name="connsiteX42" fmla="*/ 1996440 w 3080114"/>
              <a:gd name="connsiteY42" fmla="*/ 1524000 h 1891256"/>
              <a:gd name="connsiteX43" fmla="*/ 2072640 w 3080114"/>
              <a:gd name="connsiteY43" fmla="*/ 1546860 h 1891256"/>
              <a:gd name="connsiteX44" fmla="*/ 2095500 w 3080114"/>
              <a:gd name="connsiteY44" fmla="*/ 1562100 h 1891256"/>
              <a:gd name="connsiteX45" fmla="*/ 2118360 w 3080114"/>
              <a:gd name="connsiteY45" fmla="*/ 1569720 h 1891256"/>
              <a:gd name="connsiteX46" fmla="*/ 2179320 w 3080114"/>
              <a:gd name="connsiteY46" fmla="*/ 1600200 h 1891256"/>
              <a:gd name="connsiteX47" fmla="*/ 2179320 w 3080114"/>
              <a:gd name="connsiteY47" fmla="*/ 1600200 h 1891256"/>
              <a:gd name="connsiteX48" fmla="*/ 2270760 w 3080114"/>
              <a:gd name="connsiteY48" fmla="*/ 1638300 h 1891256"/>
              <a:gd name="connsiteX49" fmla="*/ 2369820 w 3080114"/>
              <a:gd name="connsiteY49" fmla="*/ 1684020 h 1891256"/>
              <a:gd name="connsiteX50" fmla="*/ 2461260 w 3080114"/>
              <a:gd name="connsiteY50" fmla="*/ 1714500 h 1891256"/>
              <a:gd name="connsiteX51" fmla="*/ 2545080 w 3080114"/>
              <a:gd name="connsiteY51" fmla="*/ 1752600 h 1891256"/>
              <a:gd name="connsiteX52" fmla="*/ 2667000 w 3080114"/>
              <a:gd name="connsiteY52" fmla="*/ 1798320 h 1891256"/>
              <a:gd name="connsiteX53" fmla="*/ 2781300 w 3080114"/>
              <a:gd name="connsiteY53" fmla="*/ 1821180 h 1891256"/>
              <a:gd name="connsiteX54" fmla="*/ 2827020 w 3080114"/>
              <a:gd name="connsiteY54" fmla="*/ 1836420 h 1891256"/>
              <a:gd name="connsiteX55" fmla="*/ 2971800 w 3080114"/>
              <a:gd name="connsiteY55" fmla="*/ 1851660 h 1891256"/>
              <a:gd name="connsiteX56" fmla="*/ 2994660 w 3080114"/>
              <a:gd name="connsiteY56" fmla="*/ 1859280 h 1891256"/>
              <a:gd name="connsiteX57" fmla="*/ 3025140 w 3080114"/>
              <a:gd name="connsiteY57" fmla="*/ 1866900 h 1891256"/>
              <a:gd name="connsiteX58" fmla="*/ 3055620 w 3080114"/>
              <a:gd name="connsiteY58" fmla="*/ 1882140 h 1891256"/>
              <a:gd name="connsiteX59" fmla="*/ 3078480 w 3080114"/>
              <a:gd name="connsiteY59" fmla="*/ 1889760 h 1891256"/>
              <a:gd name="connsiteX60" fmla="*/ 2987040 w 3080114"/>
              <a:gd name="connsiteY60" fmla="*/ 1889760 h 1891256"/>
              <a:gd name="connsiteX61" fmla="*/ 7620 w 3080114"/>
              <a:gd name="connsiteY61" fmla="*/ 1889760 h 1891256"/>
              <a:gd name="connsiteX62" fmla="*/ 0 w 3080114"/>
              <a:gd name="connsiteY62" fmla="*/ 0 h 189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80114" h="1891256">
                <a:moveTo>
                  <a:pt x="0" y="0"/>
                </a:moveTo>
                <a:lnTo>
                  <a:pt x="0" y="0"/>
                </a:lnTo>
                <a:cubicBezTo>
                  <a:pt x="38100" y="7620"/>
                  <a:pt x="79547" y="5484"/>
                  <a:pt x="114300" y="22860"/>
                </a:cubicBezTo>
                <a:lnTo>
                  <a:pt x="175260" y="53340"/>
                </a:lnTo>
                <a:cubicBezTo>
                  <a:pt x="206990" y="69205"/>
                  <a:pt x="222634" y="77773"/>
                  <a:pt x="259080" y="91440"/>
                </a:cubicBezTo>
                <a:cubicBezTo>
                  <a:pt x="342591" y="122757"/>
                  <a:pt x="427415" y="150553"/>
                  <a:pt x="510540" y="182880"/>
                </a:cubicBezTo>
                <a:cubicBezTo>
                  <a:pt x="519075" y="186199"/>
                  <a:pt x="525031" y="194401"/>
                  <a:pt x="533400" y="198120"/>
                </a:cubicBezTo>
                <a:cubicBezTo>
                  <a:pt x="548080" y="204644"/>
                  <a:pt x="579120" y="213360"/>
                  <a:pt x="579120" y="213360"/>
                </a:cubicBezTo>
                <a:cubicBezTo>
                  <a:pt x="586740" y="220980"/>
                  <a:pt x="593701" y="229321"/>
                  <a:pt x="601980" y="236220"/>
                </a:cubicBezTo>
                <a:cubicBezTo>
                  <a:pt x="609015" y="242083"/>
                  <a:pt x="618364" y="244984"/>
                  <a:pt x="624840" y="251460"/>
                </a:cubicBezTo>
                <a:cubicBezTo>
                  <a:pt x="631316" y="257936"/>
                  <a:pt x="634049" y="267428"/>
                  <a:pt x="640080" y="274320"/>
                </a:cubicBezTo>
                <a:cubicBezTo>
                  <a:pt x="651907" y="287837"/>
                  <a:pt x="664469" y="300819"/>
                  <a:pt x="678180" y="312420"/>
                </a:cubicBezTo>
                <a:cubicBezTo>
                  <a:pt x="697570" y="328827"/>
                  <a:pt x="723273" y="338306"/>
                  <a:pt x="739140" y="358140"/>
                </a:cubicBezTo>
                <a:cubicBezTo>
                  <a:pt x="749300" y="370840"/>
                  <a:pt x="758910" y="384000"/>
                  <a:pt x="769620" y="396240"/>
                </a:cubicBezTo>
                <a:cubicBezTo>
                  <a:pt x="805750" y="437532"/>
                  <a:pt x="783077" y="400224"/>
                  <a:pt x="822960" y="457200"/>
                </a:cubicBezTo>
                <a:cubicBezTo>
                  <a:pt x="831453" y="469333"/>
                  <a:pt x="837970" y="482741"/>
                  <a:pt x="845820" y="495300"/>
                </a:cubicBezTo>
                <a:cubicBezTo>
                  <a:pt x="850674" y="503066"/>
                  <a:pt x="855737" y="510708"/>
                  <a:pt x="861060" y="518160"/>
                </a:cubicBezTo>
                <a:cubicBezTo>
                  <a:pt x="868442" y="528494"/>
                  <a:pt x="877619" y="537613"/>
                  <a:pt x="883920" y="548640"/>
                </a:cubicBezTo>
                <a:cubicBezTo>
                  <a:pt x="898009" y="573296"/>
                  <a:pt x="903840" y="603024"/>
                  <a:pt x="922020" y="624840"/>
                </a:cubicBezTo>
                <a:cubicBezTo>
                  <a:pt x="946202" y="653859"/>
                  <a:pt x="992750" y="706415"/>
                  <a:pt x="1005840" y="739140"/>
                </a:cubicBezTo>
                <a:cubicBezTo>
                  <a:pt x="1010920" y="751840"/>
                  <a:pt x="1013493" y="765859"/>
                  <a:pt x="1021080" y="777240"/>
                </a:cubicBezTo>
                <a:cubicBezTo>
                  <a:pt x="1029050" y="789195"/>
                  <a:pt x="1042584" y="796500"/>
                  <a:pt x="1051560" y="807720"/>
                </a:cubicBezTo>
                <a:cubicBezTo>
                  <a:pt x="1063002" y="822023"/>
                  <a:pt x="1069663" y="839938"/>
                  <a:pt x="1082040" y="853440"/>
                </a:cubicBezTo>
                <a:cubicBezTo>
                  <a:pt x="1097864" y="870702"/>
                  <a:pt x="1117974" y="883494"/>
                  <a:pt x="1135380" y="899160"/>
                </a:cubicBezTo>
                <a:cubicBezTo>
                  <a:pt x="1143390" y="906369"/>
                  <a:pt x="1150058" y="915007"/>
                  <a:pt x="1158240" y="922020"/>
                </a:cubicBezTo>
                <a:cubicBezTo>
                  <a:pt x="1167883" y="930285"/>
                  <a:pt x="1179740" y="935900"/>
                  <a:pt x="1188720" y="944880"/>
                </a:cubicBezTo>
                <a:cubicBezTo>
                  <a:pt x="1195196" y="951356"/>
                  <a:pt x="1198097" y="960705"/>
                  <a:pt x="1203960" y="967740"/>
                </a:cubicBezTo>
                <a:cubicBezTo>
                  <a:pt x="1226026" y="994219"/>
                  <a:pt x="1226485" y="990433"/>
                  <a:pt x="1257300" y="1005840"/>
                </a:cubicBezTo>
                <a:cubicBezTo>
                  <a:pt x="1262380" y="1013460"/>
                  <a:pt x="1266064" y="1022224"/>
                  <a:pt x="1272540" y="1028700"/>
                </a:cubicBezTo>
                <a:cubicBezTo>
                  <a:pt x="1294378" y="1050538"/>
                  <a:pt x="1293470" y="1039165"/>
                  <a:pt x="1318260" y="1051560"/>
                </a:cubicBezTo>
                <a:cubicBezTo>
                  <a:pt x="1326451" y="1055656"/>
                  <a:pt x="1333668" y="1061477"/>
                  <a:pt x="1341120" y="1066800"/>
                </a:cubicBezTo>
                <a:cubicBezTo>
                  <a:pt x="1369233" y="1086880"/>
                  <a:pt x="1395316" y="1109985"/>
                  <a:pt x="1424940" y="1127760"/>
                </a:cubicBezTo>
                <a:cubicBezTo>
                  <a:pt x="1472780" y="1156464"/>
                  <a:pt x="1449793" y="1143996"/>
                  <a:pt x="1493520" y="1165860"/>
                </a:cubicBezTo>
                <a:cubicBezTo>
                  <a:pt x="1506220" y="1181100"/>
                  <a:pt x="1517592" y="1197552"/>
                  <a:pt x="1531620" y="1211580"/>
                </a:cubicBezTo>
                <a:cubicBezTo>
                  <a:pt x="1545804" y="1225764"/>
                  <a:pt x="1606978" y="1278299"/>
                  <a:pt x="1630680" y="1287780"/>
                </a:cubicBezTo>
                <a:lnTo>
                  <a:pt x="1668780" y="1303020"/>
                </a:lnTo>
                <a:cubicBezTo>
                  <a:pt x="1700779" y="1335019"/>
                  <a:pt x="1692361" y="1327981"/>
                  <a:pt x="1737360" y="1363980"/>
                </a:cubicBezTo>
                <a:cubicBezTo>
                  <a:pt x="1747277" y="1371914"/>
                  <a:pt x="1757273" y="1379795"/>
                  <a:pt x="1767840" y="1386840"/>
                </a:cubicBezTo>
                <a:cubicBezTo>
                  <a:pt x="1780163" y="1395055"/>
                  <a:pt x="1794092" y="1400814"/>
                  <a:pt x="1805940" y="1409700"/>
                </a:cubicBezTo>
                <a:cubicBezTo>
                  <a:pt x="1814561" y="1416166"/>
                  <a:pt x="1820790" y="1425351"/>
                  <a:pt x="1828800" y="1432560"/>
                </a:cubicBezTo>
                <a:cubicBezTo>
                  <a:pt x="1846206" y="1448226"/>
                  <a:pt x="1862956" y="1464851"/>
                  <a:pt x="1882140" y="1478280"/>
                </a:cubicBezTo>
                <a:cubicBezTo>
                  <a:pt x="1888720" y="1482886"/>
                  <a:pt x="1897542" y="1482917"/>
                  <a:pt x="1905000" y="1485900"/>
                </a:cubicBezTo>
                <a:cubicBezTo>
                  <a:pt x="1935658" y="1498163"/>
                  <a:pt x="1965665" y="1512032"/>
                  <a:pt x="1996440" y="1524000"/>
                </a:cubicBezTo>
                <a:cubicBezTo>
                  <a:pt x="2029833" y="1536986"/>
                  <a:pt x="2041088" y="1538972"/>
                  <a:pt x="2072640" y="1546860"/>
                </a:cubicBezTo>
                <a:cubicBezTo>
                  <a:pt x="2080260" y="1551940"/>
                  <a:pt x="2087309" y="1558004"/>
                  <a:pt x="2095500" y="1562100"/>
                </a:cubicBezTo>
                <a:cubicBezTo>
                  <a:pt x="2102684" y="1565692"/>
                  <a:pt x="2111048" y="1566396"/>
                  <a:pt x="2118360" y="1569720"/>
                </a:cubicBezTo>
                <a:cubicBezTo>
                  <a:pt x="2139042" y="1579121"/>
                  <a:pt x="2159000" y="1590040"/>
                  <a:pt x="2179320" y="1600200"/>
                </a:cubicBezTo>
                <a:lnTo>
                  <a:pt x="2179320" y="1600200"/>
                </a:lnTo>
                <a:cubicBezTo>
                  <a:pt x="2243905" y="1637106"/>
                  <a:pt x="2212580" y="1626664"/>
                  <a:pt x="2270760" y="1638300"/>
                </a:cubicBezTo>
                <a:cubicBezTo>
                  <a:pt x="2322362" y="1669261"/>
                  <a:pt x="2302475" y="1660449"/>
                  <a:pt x="2369820" y="1684020"/>
                </a:cubicBezTo>
                <a:cubicBezTo>
                  <a:pt x="2400145" y="1694634"/>
                  <a:pt x="2433364" y="1698560"/>
                  <a:pt x="2461260" y="1714500"/>
                </a:cubicBezTo>
                <a:cubicBezTo>
                  <a:pt x="2568153" y="1775582"/>
                  <a:pt x="2471996" y="1727021"/>
                  <a:pt x="2545080" y="1752600"/>
                </a:cubicBezTo>
                <a:cubicBezTo>
                  <a:pt x="2586047" y="1766938"/>
                  <a:pt x="2624892" y="1787793"/>
                  <a:pt x="2667000" y="1798320"/>
                </a:cubicBezTo>
                <a:cubicBezTo>
                  <a:pt x="2745384" y="1817916"/>
                  <a:pt x="2707225" y="1810598"/>
                  <a:pt x="2781300" y="1821180"/>
                </a:cubicBezTo>
                <a:cubicBezTo>
                  <a:pt x="2796540" y="1826260"/>
                  <a:pt x="2811367" y="1832808"/>
                  <a:pt x="2827020" y="1836420"/>
                </a:cubicBezTo>
                <a:cubicBezTo>
                  <a:pt x="2860779" y="1844211"/>
                  <a:pt x="2947369" y="1849624"/>
                  <a:pt x="2971800" y="1851660"/>
                </a:cubicBezTo>
                <a:cubicBezTo>
                  <a:pt x="2979420" y="1854200"/>
                  <a:pt x="2986937" y="1857073"/>
                  <a:pt x="2994660" y="1859280"/>
                </a:cubicBezTo>
                <a:cubicBezTo>
                  <a:pt x="3004730" y="1862157"/>
                  <a:pt x="3015334" y="1863223"/>
                  <a:pt x="3025140" y="1866900"/>
                </a:cubicBezTo>
                <a:cubicBezTo>
                  <a:pt x="3035776" y="1870888"/>
                  <a:pt x="3045179" y="1877665"/>
                  <a:pt x="3055620" y="1882140"/>
                </a:cubicBezTo>
                <a:cubicBezTo>
                  <a:pt x="3063003" y="1885304"/>
                  <a:pt x="3086463" y="1888873"/>
                  <a:pt x="3078480" y="1889760"/>
                </a:cubicBezTo>
                <a:cubicBezTo>
                  <a:pt x="3048186" y="1893126"/>
                  <a:pt x="3017520" y="1889760"/>
                  <a:pt x="2987040" y="1889760"/>
                </a:cubicBezTo>
                <a:lnTo>
                  <a:pt x="7620" y="18897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14"/>
          <p:cNvCxnSpPr>
            <a:stCxn id="10" idx="4"/>
          </p:cNvCxnSpPr>
          <p:nvPr/>
        </p:nvCxnSpPr>
        <p:spPr>
          <a:xfrm>
            <a:off x="3065258" y="4227284"/>
            <a:ext cx="33542" cy="1799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42"/>
          </p:cNvCxnSpPr>
          <p:nvPr/>
        </p:nvCxnSpPr>
        <p:spPr>
          <a:xfrm>
            <a:off x="4802618" y="5659844"/>
            <a:ext cx="3062" cy="370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3075940" y="4242524"/>
            <a:ext cx="1737360" cy="1783080"/>
          </a:xfrm>
          <a:custGeom>
            <a:avLst/>
            <a:gdLst>
              <a:gd name="connsiteX0" fmla="*/ 0 w 1737360"/>
              <a:gd name="connsiteY0" fmla="*/ 0 h 1783080"/>
              <a:gd name="connsiteX1" fmla="*/ 0 w 1737360"/>
              <a:gd name="connsiteY1" fmla="*/ 0 h 1783080"/>
              <a:gd name="connsiteX2" fmla="*/ 60960 w 1737360"/>
              <a:gd name="connsiteY2" fmla="*/ 30480 h 1783080"/>
              <a:gd name="connsiteX3" fmla="*/ 106680 w 1737360"/>
              <a:gd name="connsiteY3" fmla="*/ 45720 h 1783080"/>
              <a:gd name="connsiteX4" fmla="*/ 152400 w 1737360"/>
              <a:gd name="connsiteY4" fmla="*/ 76200 h 1783080"/>
              <a:gd name="connsiteX5" fmla="*/ 198120 w 1737360"/>
              <a:gd name="connsiteY5" fmla="*/ 91440 h 1783080"/>
              <a:gd name="connsiteX6" fmla="*/ 228600 w 1737360"/>
              <a:gd name="connsiteY6" fmla="*/ 99060 h 1783080"/>
              <a:gd name="connsiteX7" fmla="*/ 274320 w 1737360"/>
              <a:gd name="connsiteY7" fmla="*/ 114300 h 1783080"/>
              <a:gd name="connsiteX8" fmla="*/ 342900 w 1737360"/>
              <a:gd name="connsiteY8" fmla="*/ 152400 h 1783080"/>
              <a:gd name="connsiteX9" fmla="*/ 358140 w 1737360"/>
              <a:gd name="connsiteY9" fmla="*/ 175260 h 1783080"/>
              <a:gd name="connsiteX10" fmla="*/ 403860 w 1737360"/>
              <a:gd name="connsiteY10" fmla="*/ 198120 h 1783080"/>
              <a:gd name="connsiteX11" fmla="*/ 434340 w 1737360"/>
              <a:gd name="connsiteY11" fmla="*/ 236220 h 1783080"/>
              <a:gd name="connsiteX12" fmla="*/ 464820 w 1737360"/>
              <a:gd name="connsiteY12" fmla="*/ 281940 h 1783080"/>
              <a:gd name="connsiteX13" fmla="*/ 495300 w 1737360"/>
              <a:gd name="connsiteY13" fmla="*/ 327660 h 1783080"/>
              <a:gd name="connsiteX14" fmla="*/ 510540 w 1737360"/>
              <a:gd name="connsiteY14" fmla="*/ 350520 h 1783080"/>
              <a:gd name="connsiteX15" fmla="*/ 525780 w 1737360"/>
              <a:gd name="connsiteY15" fmla="*/ 373380 h 1783080"/>
              <a:gd name="connsiteX16" fmla="*/ 548640 w 1737360"/>
              <a:gd name="connsiteY16" fmla="*/ 381000 h 1783080"/>
              <a:gd name="connsiteX17" fmla="*/ 563880 w 1737360"/>
              <a:gd name="connsiteY17" fmla="*/ 403860 h 1783080"/>
              <a:gd name="connsiteX18" fmla="*/ 579120 w 1737360"/>
              <a:gd name="connsiteY18" fmla="*/ 449580 h 1783080"/>
              <a:gd name="connsiteX19" fmla="*/ 601980 w 1737360"/>
              <a:gd name="connsiteY19" fmla="*/ 464820 h 1783080"/>
              <a:gd name="connsiteX20" fmla="*/ 624840 w 1737360"/>
              <a:gd name="connsiteY20" fmla="*/ 518160 h 1783080"/>
              <a:gd name="connsiteX21" fmla="*/ 647700 w 1737360"/>
              <a:gd name="connsiteY21" fmla="*/ 533400 h 1783080"/>
              <a:gd name="connsiteX22" fmla="*/ 662940 w 1737360"/>
              <a:gd name="connsiteY22" fmla="*/ 556260 h 1783080"/>
              <a:gd name="connsiteX23" fmla="*/ 685800 w 1737360"/>
              <a:gd name="connsiteY23" fmla="*/ 571500 h 1783080"/>
              <a:gd name="connsiteX24" fmla="*/ 716280 w 1737360"/>
              <a:gd name="connsiteY24" fmla="*/ 609600 h 1783080"/>
              <a:gd name="connsiteX25" fmla="*/ 746760 w 1737360"/>
              <a:gd name="connsiteY25" fmla="*/ 678180 h 1783080"/>
              <a:gd name="connsiteX26" fmla="*/ 769620 w 1737360"/>
              <a:gd name="connsiteY26" fmla="*/ 693420 h 1783080"/>
              <a:gd name="connsiteX27" fmla="*/ 784860 w 1737360"/>
              <a:gd name="connsiteY27" fmla="*/ 739140 h 1783080"/>
              <a:gd name="connsiteX28" fmla="*/ 792480 w 1737360"/>
              <a:gd name="connsiteY28" fmla="*/ 762000 h 1783080"/>
              <a:gd name="connsiteX29" fmla="*/ 815340 w 1737360"/>
              <a:gd name="connsiteY29" fmla="*/ 769620 h 1783080"/>
              <a:gd name="connsiteX30" fmla="*/ 830580 w 1737360"/>
              <a:gd name="connsiteY30" fmla="*/ 792480 h 1783080"/>
              <a:gd name="connsiteX31" fmla="*/ 876300 w 1737360"/>
              <a:gd name="connsiteY31" fmla="*/ 815340 h 1783080"/>
              <a:gd name="connsiteX32" fmla="*/ 899160 w 1737360"/>
              <a:gd name="connsiteY32" fmla="*/ 830580 h 1783080"/>
              <a:gd name="connsiteX33" fmla="*/ 952500 w 1737360"/>
              <a:gd name="connsiteY33" fmla="*/ 883920 h 1783080"/>
              <a:gd name="connsiteX34" fmla="*/ 1005840 w 1737360"/>
              <a:gd name="connsiteY34" fmla="*/ 937260 h 1783080"/>
              <a:gd name="connsiteX35" fmla="*/ 1051560 w 1737360"/>
              <a:gd name="connsiteY35" fmla="*/ 967740 h 1783080"/>
              <a:gd name="connsiteX36" fmla="*/ 1074420 w 1737360"/>
              <a:gd name="connsiteY36" fmla="*/ 982980 h 1783080"/>
              <a:gd name="connsiteX37" fmla="*/ 1089660 w 1737360"/>
              <a:gd name="connsiteY37" fmla="*/ 1005840 h 1783080"/>
              <a:gd name="connsiteX38" fmla="*/ 1143000 w 1737360"/>
              <a:gd name="connsiteY38" fmla="*/ 1028700 h 1783080"/>
              <a:gd name="connsiteX39" fmla="*/ 1188720 w 1737360"/>
              <a:gd name="connsiteY39" fmla="*/ 1059180 h 1783080"/>
              <a:gd name="connsiteX40" fmla="*/ 1211580 w 1737360"/>
              <a:gd name="connsiteY40" fmla="*/ 1082040 h 1783080"/>
              <a:gd name="connsiteX41" fmla="*/ 1234440 w 1737360"/>
              <a:gd name="connsiteY41" fmla="*/ 1089660 h 1783080"/>
              <a:gd name="connsiteX42" fmla="*/ 1280160 w 1737360"/>
              <a:gd name="connsiteY42" fmla="*/ 1120140 h 1783080"/>
              <a:gd name="connsiteX43" fmla="*/ 1303020 w 1737360"/>
              <a:gd name="connsiteY43" fmla="*/ 1135380 h 1783080"/>
              <a:gd name="connsiteX44" fmla="*/ 1318260 w 1737360"/>
              <a:gd name="connsiteY44" fmla="*/ 1158240 h 1783080"/>
              <a:gd name="connsiteX45" fmla="*/ 1341120 w 1737360"/>
              <a:gd name="connsiteY45" fmla="*/ 1165860 h 1783080"/>
              <a:gd name="connsiteX46" fmla="*/ 1348740 w 1737360"/>
              <a:gd name="connsiteY46" fmla="*/ 1188720 h 1783080"/>
              <a:gd name="connsiteX47" fmla="*/ 1371600 w 1737360"/>
              <a:gd name="connsiteY47" fmla="*/ 1196340 h 1783080"/>
              <a:gd name="connsiteX48" fmla="*/ 1417320 w 1737360"/>
              <a:gd name="connsiteY48" fmla="*/ 1226820 h 1783080"/>
              <a:gd name="connsiteX49" fmla="*/ 1447800 w 1737360"/>
              <a:gd name="connsiteY49" fmla="*/ 1272540 h 1783080"/>
              <a:gd name="connsiteX50" fmla="*/ 1516380 w 1737360"/>
              <a:gd name="connsiteY50" fmla="*/ 1318260 h 1783080"/>
              <a:gd name="connsiteX51" fmla="*/ 1539240 w 1737360"/>
              <a:gd name="connsiteY51" fmla="*/ 1333500 h 1783080"/>
              <a:gd name="connsiteX52" fmla="*/ 1562100 w 1737360"/>
              <a:gd name="connsiteY52" fmla="*/ 1356360 h 1783080"/>
              <a:gd name="connsiteX53" fmla="*/ 1577340 w 1737360"/>
              <a:gd name="connsiteY53" fmla="*/ 1379220 h 1783080"/>
              <a:gd name="connsiteX54" fmla="*/ 1600200 w 1737360"/>
              <a:gd name="connsiteY54" fmla="*/ 1386840 h 1783080"/>
              <a:gd name="connsiteX55" fmla="*/ 1645920 w 1737360"/>
              <a:gd name="connsiteY55" fmla="*/ 1417320 h 1783080"/>
              <a:gd name="connsiteX56" fmla="*/ 1729740 w 1737360"/>
              <a:gd name="connsiteY56" fmla="*/ 1440180 h 1783080"/>
              <a:gd name="connsiteX57" fmla="*/ 1737360 w 1737360"/>
              <a:gd name="connsiteY57" fmla="*/ 1440180 h 1783080"/>
              <a:gd name="connsiteX58" fmla="*/ 1737360 w 1737360"/>
              <a:gd name="connsiteY58" fmla="*/ 1783080 h 1783080"/>
              <a:gd name="connsiteX59" fmla="*/ 30480 w 1737360"/>
              <a:gd name="connsiteY59" fmla="*/ 1783080 h 1783080"/>
              <a:gd name="connsiteX60" fmla="*/ 0 w 1737360"/>
              <a:gd name="connsiteY60" fmla="*/ 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737360" h="1783080">
                <a:moveTo>
                  <a:pt x="0" y="0"/>
                </a:moveTo>
                <a:lnTo>
                  <a:pt x="0" y="0"/>
                </a:lnTo>
                <a:cubicBezTo>
                  <a:pt x="20320" y="10160"/>
                  <a:pt x="40078" y="21531"/>
                  <a:pt x="60960" y="30480"/>
                </a:cubicBezTo>
                <a:cubicBezTo>
                  <a:pt x="75725" y="36808"/>
                  <a:pt x="93314" y="36809"/>
                  <a:pt x="106680" y="45720"/>
                </a:cubicBezTo>
                <a:cubicBezTo>
                  <a:pt x="121920" y="55880"/>
                  <a:pt x="135024" y="70408"/>
                  <a:pt x="152400" y="76200"/>
                </a:cubicBezTo>
                <a:cubicBezTo>
                  <a:pt x="167640" y="81280"/>
                  <a:pt x="182535" y="87544"/>
                  <a:pt x="198120" y="91440"/>
                </a:cubicBezTo>
                <a:cubicBezTo>
                  <a:pt x="208280" y="93980"/>
                  <a:pt x="218569" y="96051"/>
                  <a:pt x="228600" y="99060"/>
                </a:cubicBezTo>
                <a:cubicBezTo>
                  <a:pt x="243987" y="103676"/>
                  <a:pt x="260954" y="105389"/>
                  <a:pt x="274320" y="114300"/>
                </a:cubicBezTo>
                <a:cubicBezTo>
                  <a:pt x="326723" y="149235"/>
                  <a:pt x="302664" y="138988"/>
                  <a:pt x="342900" y="152400"/>
                </a:cubicBezTo>
                <a:cubicBezTo>
                  <a:pt x="347980" y="160020"/>
                  <a:pt x="351664" y="168784"/>
                  <a:pt x="358140" y="175260"/>
                </a:cubicBezTo>
                <a:cubicBezTo>
                  <a:pt x="372912" y="190032"/>
                  <a:pt x="385267" y="191922"/>
                  <a:pt x="403860" y="198120"/>
                </a:cubicBezTo>
                <a:cubicBezTo>
                  <a:pt x="421020" y="249600"/>
                  <a:pt x="397222" y="193799"/>
                  <a:pt x="434340" y="236220"/>
                </a:cubicBezTo>
                <a:cubicBezTo>
                  <a:pt x="446401" y="250004"/>
                  <a:pt x="454660" y="266700"/>
                  <a:pt x="464820" y="281940"/>
                </a:cubicBezTo>
                <a:lnTo>
                  <a:pt x="495300" y="327660"/>
                </a:lnTo>
                <a:lnTo>
                  <a:pt x="510540" y="350520"/>
                </a:lnTo>
                <a:cubicBezTo>
                  <a:pt x="515620" y="358140"/>
                  <a:pt x="517092" y="370484"/>
                  <a:pt x="525780" y="373380"/>
                </a:cubicBezTo>
                <a:lnTo>
                  <a:pt x="548640" y="381000"/>
                </a:lnTo>
                <a:cubicBezTo>
                  <a:pt x="553720" y="388620"/>
                  <a:pt x="560161" y="395491"/>
                  <a:pt x="563880" y="403860"/>
                </a:cubicBezTo>
                <a:cubicBezTo>
                  <a:pt x="570404" y="418540"/>
                  <a:pt x="565754" y="440669"/>
                  <a:pt x="579120" y="449580"/>
                </a:cubicBezTo>
                <a:lnTo>
                  <a:pt x="601980" y="464820"/>
                </a:lnTo>
                <a:cubicBezTo>
                  <a:pt x="607809" y="488138"/>
                  <a:pt x="607299" y="500619"/>
                  <a:pt x="624840" y="518160"/>
                </a:cubicBezTo>
                <a:cubicBezTo>
                  <a:pt x="631316" y="524636"/>
                  <a:pt x="640080" y="528320"/>
                  <a:pt x="647700" y="533400"/>
                </a:cubicBezTo>
                <a:cubicBezTo>
                  <a:pt x="652780" y="541020"/>
                  <a:pt x="656464" y="549784"/>
                  <a:pt x="662940" y="556260"/>
                </a:cubicBezTo>
                <a:cubicBezTo>
                  <a:pt x="669416" y="562736"/>
                  <a:pt x="680079" y="564349"/>
                  <a:pt x="685800" y="571500"/>
                </a:cubicBezTo>
                <a:cubicBezTo>
                  <a:pt x="727864" y="624080"/>
                  <a:pt x="650766" y="565924"/>
                  <a:pt x="716280" y="609600"/>
                </a:cubicBezTo>
                <a:cubicBezTo>
                  <a:pt x="723825" y="632236"/>
                  <a:pt x="728647" y="660067"/>
                  <a:pt x="746760" y="678180"/>
                </a:cubicBezTo>
                <a:cubicBezTo>
                  <a:pt x="753236" y="684656"/>
                  <a:pt x="762000" y="688340"/>
                  <a:pt x="769620" y="693420"/>
                </a:cubicBezTo>
                <a:lnTo>
                  <a:pt x="784860" y="739140"/>
                </a:lnTo>
                <a:cubicBezTo>
                  <a:pt x="787400" y="746760"/>
                  <a:pt x="784860" y="759460"/>
                  <a:pt x="792480" y="762000"/>
                </a:cubicBezTo>
                <a:lnTo>
                  <a:pt x="815340" y="769620"/>
                </a:lnTo>
                <a:cubicBezTo>
                  <a:pt x="820420" y="777240"/>
                  <a:pt x="824104" y="786004"/>
                  <a:pt x="830580" y="792480"/>
                </a:cubicBezTo>
                <a:cubicBezTo>
                  <a:pt x="852418" y="814318"/>
                  <a:pt x="851510" y="802945"/>
                  <a:pt x="876300" y="815340"/>
                </a:cubicBezTo>
                <a:cubicBezTo>
                  <a:pt x="884491" y="819436"/>
                  <a:pt x="891540" y="825500"/>
                  <a:pt x="899160" y="830580"/>
                </a:cubicBezTo>
                <a:cubicBezTo>
                  <a:pt x="934095" y="882983"/>
                  <a:pt x="912264" y="870508"/>
                  <a:pt x="952500" y="883920"/>
                </a:cubicBezTo>
                <a:cubicBezTo>
                  <a:pt x="1009024" y="968707"/>
                  <a:pt x="956136" y="909647"/>
                  <a:pt x="1005840" y="937260"/>
                </a:cubicBezTo>
                <a:cubicBezTo>
                  <a:pt x="1021851" y="946155"/>
                  <a:pt x="1036320" y="957580"/>
                  <a:pt x="1051560" y="967740"/>
                </a:cubicBezTo>
                <a:lnTo>
                  <a:pt x="1074420" y="982980"/>
                </a:lnTo>
                <a:cubicBezTo>
                  <a:pt x="1079500" y="990600"/>
                  <a:pt x="1082625" y="999977"/>
                  <a:pt x="1089660" y="1005840"/>
                </a:cubicBezTo>
                <a:cubicBezTo>
                  <a:pt x="1120182" y="1031275"/>
                  <a:pt x="1114414" y="1012819"/>
                  <a:pt x="1143000" y="1028700"/>
                </a:cubicBezTo>
                <a:cubicBezTo>
                  <a:pt x="1159011" y="1037595"/>
                  <a:pt x="1175768" y="1046228"/>
                  <a:pt x="1188720" y="1059180"/>
                </a:cubicBezTo>
                <a:cubicBezTo>
                  <a:pt x="1196340" y="1066800"/>
                  <a:pt x="1202614" y="1076062"/>
                  <a:pt x="1211580" y="1082040"/>
                </a:cubicBezTo>
                <a:cubicBezTo>
                  <a:pt x="1218263" y="1086495"/>
                  <a:pt x="1227419" y="1085759"/>
                  <a:pt x="1234440" y="1089660"/>
                </a:cubicBezTo>
                <a:cubicBezTo>
                  <a:pt x="1250451" y="1098555"/>
                  <a:pt x="1264920" y="1109980"/>
                  <a:pt x="1280160" y="1120140"/>
                </a:cubicBezTo>
                <a:lnTo>
                  <a:pt x="1303020" y="1135380"/>
                </a:lnTo>
                <a:cubicBezTo>
                  <a:pt x="1308100" y="1143000"/>
                  <a:pt x="1311109" y="1152519"/>
                  <a:pt x="1318260" y="1158240"/>
                </a:cubicBezTo>
                <a:cubicBezTo>
                  <a:pt x="1324532" y="1163258"/>
                  <a:pt x="1335440" y="1160180"/>
                  <a:pt x="1341120" y="1165860"/>
                </a:cubicBezTo>
                <a:cubicBezTo>
                  <a:pt x="1346800" y="1171540"/>
                  <a:pt x="1343060" y="1183040"/>
                  <a:pt x="1348740" y="1188720"/>
                </a:cubicBezTo>
                <a:cubicBezTo>
                  <a:pt x="1354420" y="1194400"/>
                  <a:pt x="1364579" y="1192439"/>
                  <a:pt x="1371600" y="1196340"/>
                </a:cubicBezTo>
                <a:cubicBezTo>
                  <a:pt x="1387611" y="1205235"/>
                  <a:pt x="1417320" y="1226820"/>
                  <a:pt x="1417320" y="1226820"/>
                </a:cubicBezTo>
                <a:cubicBezTo>
                  <a:pt x="1427480" y="1242060"/>
                  <a:pt x="1432560" y="1262380"/>
                  <a:pt x="1447800" y="1272540"/>
                </a:cubicBezTo>
                <a:lnTo>
                  <a:pt x="1516380" y="1318260"/>
                </a:lnTo>
                <a:cubicBezTo>
                  <a:pt x="1524000" y="1323340"/>
                  <a:pt x="1532764" y="1327024"/>
                  <a:pt x="1539240" y="1333500"/>
                </a:cubicBezTo>
                <a:cubicBezTo>
                  <a:pt x="1546860" y="1341120"/>
                  <a:pt x="1555201" y="1348081"/>
                  <a:pt x="1562100" y="1356360"/>
                </a:cubicBezTo>
                <a:cubicBezTo>
                  <a:pt x="1567963" y="1363395"/>
                  <a:pt x="1570189" y="1373499"/>
                  <a:pt x="1577340" y="1379220"/>
                </a:cubicBezTo>
                <a:cubicBezTo>
                  <a:pt x="1583612" y="1384238"/>
                  <a:pt x="1593179" y="1382939"/>
                  <a:pt x="1600200" y="1386840"/>
                </a:cubicBezTo>
                <a:cubicBezTo>
                  <a:pt x="1616211" y="1395735"/>
                  <a:pt x="1628544" y="1411528"/>
                  <a:pt x="1645920" y="1417320"/>
                </a:cubicBezTo>
                <a:cubicBezTo>
                  <a:pt x="1690568" y="1432203"/>
                  <a:pt x="1686658" y="1433000"/>
                  <a:pt x="1729740" y="1440180"/>
                </a:cubicBezTo>
                <a:cubicBezTo>
                  <a:pt x="1732245" y="1440598"/>
                  <a:pt x="1734820" y="1440180"/>
                  <a:pt x="1737360" y="1440180"/>
                </a:cubicBezTo>
                <a:lnTo>
                  <a:pt x="1737360" y="1783080"/>
                </a:lnTo>
                <a:lnTo>
                  <a:pt x="30480" y="178308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Straight Connector 8"/>
          <p:cNvCxnSpPr>
            <a:endCxn id="10" idx="61"/>
          </p:cNvCxnSpPr>
          <p:nvPr/>
        </p:nvCxnSpPr>
        <p:spPr>
          <a:xfrm flipH="1">
            <a:off x="2813798" y="6025604"/>
            <a:ext cx="2647202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4787900" y="3264585"/>
            <a:ext cx="647700" cy="647739"/>
          </a:xfrm>
          <a:custGeom>
            <a:avLst/>
            <a:gdLst>
              <a:gd name="connsiteX0" fmla="*/ 0 w 647700"/>
              <a:gd name="connsiteY0" fmla="*/ 152439 h 647739"/>
              <a:gd name="connsiteX1" fmla="*/ 0 w 647700"/>
              <a:gd name="connsiteY1" fmla="*/ 152439 h 647739"/>
              <a:gd name="connsiteX2" fmla="*/ 342900 w 647700"/>
              <a:gd name="connsiteY2" fmla="*/ 12739 h 647739"/>
              <a:gd name="connsiteX3" fmla="*/ 419100 w 647700"/>
              <a:gd name="connsiteY3" fmla="*/ 12739 h 647739"/>
              <a:gd name="connsiteX4" fmla="*/ 495300 w 647700"/>
              <a:gd name="connsiteY4" fmla="*/ 50839 h 647739"/>
              <a:gd name="connsiteX5" fmla="*/ 520700 w 647700"/>
              <a:gd name="connsiteY5" fmla="*/ 88939 h 647739"/>
              <a:gd name="connsiteX6" fmla="*/ 558800 w 647700"/>
              <a:gd name="connsiteY6" fmla="*/ 114339 h 647739"/>
              <a:gd name="connsiteX7" fmla="*/ 571500 w 647700"/>
              <a:gd name="connsiteY7" fmla="*/ 152439 h 647739"/>
              <a:gd name="connsiteX8" fmla="*/ 622300 w 647700"/>
              <a:gd name="connsiteY8" fmla="*/ 228639 h 647739"/>
              <a:gd name="connsiteX9" fmla="*/ 647700 w 647700"/>
              <a:gd name="connsiteY9" fmla="*/ 266739 h 647739"/>
              <a:gd name="connsiteX10" fmla="*/ 635000 w 647700"/>
              <a:gd name="connsiteY10" fmla="*/ 431839 h 647739"/>
              <a:gd name="connsiteX11" fmla="*/ 584200 w 647700"/>
              <a:gd name="connsiteY11" fmla="*/ 546139 h 647739"/>
              <a:gd name="connsiteX12" fmla="*/ 571500 w 647700"/>
              <a:gd name="connsiteY12" fmla="*/ 584239 h 647739"/>
              <a:gd name="connsiteX13" fmla="*/ 533400 w 647700"/>
              <a:gd name="connsiteY13" fmla="*/ 622339 h 647739"/>
              <a:gd name="connsiteX14" fmla="*/ 457200 w 647700"/>
              <a:gd name="connsiteY14" fmla="*/ 647739 h 647739"/>
              <a:gd name="connsiteX15" fmla="*/ 254000 w 647700"/>
              <a:gd name="connsiteY15" fmla="*/ 609639 h 647739"/>
              <a:gd name="connsiteX16" fmla="*/ 215900 w 647700"/>
              <a:gd name="connsiteY16" fmla="*/ 596939 h 647739"/>
              <a:gd name="connsiteX17" fmla="*/ 177800 w 647700"/>
              <a:gd name="connsiteY17" fmla="*/ 584239 h 647739"/>
              <a:gd name="connsiteX18" fmla="*/ 127000 w 647700"/>
              <a:gd name="connsiteY18" fmla="*/ 508039 h 647739"/>
              <a:gd name="connsiteX19" fmla="*/ 101600 w 647700"/>
              <a:gd name="connsiteY19" fmla="*/ 431839 h 647739"/>
              <a:gd name="connsiteX20" fmla="*/ 76200 w 647700"/>
              <a:gd name="connsiteY20" fmla="*/ 393739 h 647739"/>
              <a:gd name="connsiteX21" fmla="*/ 50800 w 647700"/>
              <a:gd name="connsiteY21" fmla="*/ 317539 h 647739"/>
              <a:gd name="connsiteX22" fmla="*/ 12700 w 647700"/>
              <a:gd name="connsiteY22" fmla="*/ 241339 h 647739"/>
              <a:gd name="connsiteX23" fmla="*/ 0 w 647700"/>
              <a:gd name="connsiteY23" fmla="*/ 152439 h 64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7700" h="647739">
                <a:moveTo>
                  <a:pt x="0" y="152439"/>
                </a:moveTo>
                <a:lnTo>
                  <a:pt x="0" y="152439"/>
                </a:lnTo>
                <a:lnTo>
                  <a:pt x="342900" y="12739"/>
                </a:lnTo>
                <a:cubicBezTo>
                  <a:pt x="380530" y="-2313"/>
                  <a:pt x="381470" y="-6076"/>
                  <a:pt x="419100" y="12739"/>
                </a:cubicBezTo>
                <a:cubicBezTo>
                  <a:pt x="517577" y="61978"/>
                  <a:pt x="399535" y="18917"/>
                  <a:pt x="495300" y="50839"/>
                </a:cubicBezTo>
                <a:cubicBezTo>
                  <a:pt x="503767" y="63539"/>
                  <a:pt x="509907" y="78146"/>
                  <a:pt x="520700" y="88939"/>
                </a:cubicBezTo>
                <a:cubicBezTo>
                  <a:pt x="531493" y="99732"/>
                  <a:pt x="549265" y="102420"/>
                  <a:pt x="558800" y="114339"/>
                </a:cubicBezTo>
                <a:cubicBezTo>
                  <a:pt x="567163" y="124792"/>
                  <a:pt x="564999" y="140737"/>
                  <a:pt x="571500" y="152439"/>
                </a:cubicBezTo>
                <a:cubicBezTo>
                  <a:pt x="586325" y="179124"/>
                  <a:pt x="605367" y="203239"/>
                  <a:pt x="622300" y="228639"/>
                </a:cubicBezTo>
                <a:lnTo>
                  <a:pt x="647700" y="266739"/>
                </a:lnTo>
                <a:cubicBezTo>
                  <a:pt x="643467" y="321772"/>
                  <a:pt x="643608" y="377319"/>
                  <a:pt x="635000" y="431839"/>
                </a:cubicBezTo>
                <a:cubicBezTo>
                  <a:pt x="619878" y="527613"/>
                  <a:pt x="615841" y="482858"/>
                  <a:pt x="584200" y="546139"/>
                </a:cubicBezTo>
                <a:cubicBezTo>
                  <a:pt x="578213" y="558113"/>
                  <a:pt x="578926" y="573100"/>
                  <a:pt x="571500" y="584239"/>
                </a:cubicBezTo>
                <a:cubicBezTo>
                  <a:pt x="561537" y="599183"/>
                  <a:pt x="549100" y="613617"/>
                  <a:pt x="533400" y="622339"/>
                </a:cubicBezTo>
                <a:cubicBezTo>
                  <a:pt x="509995" y="635342"/>
                  <a:pt x="457200" y="647739"/>
                  <a:pt x="457200" y="647739"/>
                </a:cubicBezTo>
                <a:cubicBezTo>
                  <a:pt x="303559" y="632375"/>
                  <a:pt x="370561" y="648493"/>
                  <a:pt x="254000" y="609639"/>
                </a:cubicBezTo>
                <a:lnTo>
                  <a:pt x="215900" y="596939"/>
                </a:lnTo>
                <a:lnTo>
                  <a:pt x="177800" y="584239"/>
                </a:lnTo>
                <a:cubicBezTo>
                  <a:pt x="135785" y="458193"/>
                  <a:pt x="206277" y="650737"/>
                  <a:pt x="127000" y="508039"/>
                </a:cubicBezTo>
                <a:cubicBezTo>
                  <a:pt x="113997" y="484634"/>
                  <a:pt x="116452" y="454116"/>
                  <a:pt x="101600" y="431839"/>
                </a:cubicBezTo>
                <a:cubicBezTo>
                  <a:pt x="93133" y="419139"/>
                  <a:pt x="82399" y="407687"/>
                  <a:pt x="76200" y="393739"/>
                </a:cubicBezTo>
                <a:cubicBezTo>
                  <a:pt x="65326" y="369273"/>
                  <a:pt x="65652" y="339816"/>
                  <a:pt x="50800" y="317539"/>
                </a:cubicBezTo>
                <a:cubicBezTo>
                  <a:pt x="17974" y="268300"/>
                  <a:pt x="30227" y="293919"/>
                  <a:pt x="12700" y="241339"/>
                </a:cubicBezTo>
                <a:cubicBezTo>
                  <a:pt x="27060" y="169537"/>
                  <a:pt x="25400" y="199425"/>
                  <a:pt x="0" y="152439"/>
                </a:cubicBez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Freeform 25"/>
          <p:cNvSpPr/>
          <p:nvPr/>
        </p:nvSpPr>
        <p:spPr>
          <a:xfrm>
            <a:off x="4800600" y="3277324"/>
            <a:ext cx="647773" cy="266700"/>
          </a:xfrm>
          <a:custGeom>
            <a:avLst/>
            <a:gdLst>
              <a:gd name="connsiteX0" fmla="*/ 0 w 647773"/>
              <a:gd name="connsiteY0" fmla="*/ 139700 h 266700"/>
              <a:gd name="connsiteX1" fmla="*/ 101600 w 647773"/>
              <a:gd name="connsiteY1" fmla="*/ 101600 h 266700"/>
              <a:gd name="connsiteX2" fmla="*/ 215900 w 647773"/>
              <a:gd name="connsiteY2" fmla="*/ 76200 h 266700"/>
              <a:gd name="connsiteX3" fmla="*/ 292100 w 647773"/>
              <a:gd name="connsiteY3" fmla="*/ 25400 h 266700"/>
              <a:gd name="connsiteX4" fmla="*/ 330200 w 647773"/>
              <a:gd name="connsiteY4" fmla="*/ 0 h 266700"/>
              <a:gd name="connsiteX5" fmla="*/ 393700 w 647773"/>
              <a:gd name="connsiteY5" fmla="*/ 12700 h 266700"/>
              <a:gd name="connsiteX6" fmla="*/ 431800 w 647773"/>
              <a:gd name="connsiteY6" fmla="*/ 38100 h 266700"/>
              <a:gd name="connsiteX7" fmla="*/ 469900 w 647773"/>
              <a:gd name="connsiteY7" fmla="*/ 50800 h 266700"/>
              <a:gd name="connsiteX8" fmla="*/ 482600 w 647773"/>
              <a:gd name="connsiteY8" fmla="*/ 88900 h 266700"/>
              <a:gd name="connsiteX9" fmla="*/ 520700 w 647773"/>
              <a:gd name="connsiteY9" fmla="*/ 101600 h 266700"/>
              <a:gd name="connsiteX10" fmla="*/ 584200 w 647773"/>
              <a:gd name="connsiteY10" fmla="*/ 190500 h 266700"/>
              <a:gd name="connsiteX11" fmla="*/ 609600 w 647773"/>
              <a:gd name="connsiteY11" fmla="*/ 228600 h 266700"/>
              <a:gd name="connsiteX12" fmla="*/ 647700 w 647773"/>
              <a:gd name="connsiteY1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7773" h="266700">
                <a:moveTo>
                  <a:pt x="0" y="139700"/>
                </a:moveTo>
                <a:cubicBezTo>
                  <a:pt x="12360" y="134756"/>
                  <a:pt x="79202" y="106577"/>
                  <a:pt x="101600" y="101600"/>
                </a:cubicBezTo>
                <a:cubicBezTo>
                  <a:pt x="125721" y="96240"/>
                  <a:pt x="187310" y="92083"/>
                  <a:pt x="215900" y="76200"/>
                </a:cubicBezTo>
                <a:cubicBezTo>
                  <a:pt x="242585" y="61375"/>
                  <a:pt x="266700" y="42333"/>
                  <a:pt x="292100" y="25400"/>
                </a:cubicBezTo>
                <a:lnTo>
                  <a:pt x="330200" y="0"/>
                </a:lnTo>
                <a:cubicBezTo>
                  <a:pt x="351367" y="4233"/>
                  <a:pt x="373489" y="5121"/>
                  <a:pt x="393700" y="12700"/>
                </a:cubicBezTo>
                <a:cubicBezTo>
                  <a:pt x="407992" y="18059"/>
                  <a:pt x="418148" y="31274"/>
                  <a:pt x="431800" y="38100"/>
                </a:cubicBezTo>
                <a:cubicBezTo>
                  <a:pt x="443774" y="44087"/>
                  <a:pt x="457200" y="46567"/>
                  <a:pt x="469900" y="50800"/>
                </a:cubicBezTo>
                <a:cubicBezTo>
                  <a:pt x="474133" y="63500"/>
                  <a:pt x="473134" y="79434"/>
                  <a:pt x="482600" y="88900"/>
                </a:cubicBezTo>
                <a:cubicBezTo>
                  <a:pt x="492066" y="98366"/>
                  <a:pt x="512919" y="90707"/>
                  <a:pt x="520700" y="101600"/>
                </a:cubicBezTo>
                <a:cubicBezTo>
                  <a:pt x="594783" y="205317"/>
                  <a:pt x="498475" y="161925"/>
                  <a:pt x="584200" y="190500"/>
                </a:cubicBezTo>
                <a:cubicBezTo>
                  <a:pt x="592667" y="203200"/>
                  <a:pt x="598807" y="217807"/>
                  <a:pt x="609600" y="228600"/>
                </a:cubicBezTo>
                <a:cubicBezTo>
                  <a:pt x="651222" y="270222"/>
                  <a:pt x="647700" y="234889"/>
                  <a:pt x="647700" y="26670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/>
        </p:nvSpPr>
        <p:spPr>
          <a:xfrm>
            <a:off x="4800600" y="3544024"/>
            <a:ext cx="660400" cy="248158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3063034" y="4059936"/>
            <a:ext cx="2383115" cy="11565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Flowchart: Connector 27"/>
          <p:cNvSpPr/>
          <p:nvPr/>
        </p:nvSpPr>
        <p:spPr>
          <a:xfrm>
            <a:off x="4137399" y="5117032"/>
            <a:ext cx="188913" cy="190500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625480" y="4298912"/>
            <a:ext cx="3450432" cy="0"/>
          </a:xfrm>
          <a:prstGeom prst="line">
            <a:avLst/>
          </a:prstGeom>
          <a:ln w="5080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529601" y="3887299"/>
            <a:ext cx="5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 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3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8221211" cy="3128393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</a:t>
            </a:r>
            <a:endParaRPr lang="en-US" sz="60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</a:t>
            </a: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9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4021" r="35356"/>
          <a:stretch>
            <a:fillRect/>
          </a:stretch>
        </p:blipFill>
        <p:spPr bwMode="auto">
          <a:xfrm>
            <a:off x="6394773" y="1807965"/>
            <a:ext cx="2613049" cy="3838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879" t="4097" r="34678"/>
          <a:stretch/>
        </p:blipFill>
        <p:spPr>
          <a:xfrm>
            <a:off x="275372" y="1807965"/>
            <a:ext cx="2659931" cy="3893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5016" r="35437"/>
          <a:stretch>
            <a:fillRect/>
          </a:stretch>
        </p:blipFill>
        <p:spPr bwMode="auto">
          <a:xfrm>
            <a:off x="3379329" y="1807965"/>
            <a:ext cx="2605236" cy="3847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2935303" y="3349079"/>
            <a:ext cx="444026" cy="7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dirty="0"/>
              <a:t>+</a:t>
            </a:r>
          </a:p>
        </p:txBody>
      </p:sp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5950747" y="3349079"/>
            <a:ext cx="444026" cy="7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dirty="0"/>
              <a:t>=</a:t>
            </a:r>
          </a:p>
        </p:txBody>
      </p:sp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393457" y="5786541"/>
            <a:ext cx="450438" cy="32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>
                <a:latin typeface="+mn-lt"/>
              </a:rPr>
              <a:t>AO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3782665" y="5786418"/>
            <a:ext cx="1798564" cy="32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nl-NL" altLang="nl-NL" sz="17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Directional</a:t>
            </a:r>
            <a:r>
              <a:rPr lang="nl-NL" altLang="nl-NL" sz="1700" dirty="0" smtClean="0">
                <a:latin typeface="+mn-lt"/>
              </a:rPr>
              <a:t> </a:t>
            </a:r>
            <a:r>
              <a:rPr lang="nl-NL" altLang="nl-NL" sz="1700" dirty="0">
                <a:latin typeface="+mn-lt"/>
              </a:rPr>
              <a:t>ight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 fontAlgn="auto"/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Ambient Occlusion</a:t>
            </a:r>
            <a:endParaRPr lang="en-US" kern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855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Adaptive depth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Producing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niform layers ?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marL="285750">
              <a:buFont typeface="Wingdings" panose="05000000000000000000" pitchFamily="2" charset="2"/>
              <a:buChar char="Ø"/>
            </a:pPr>
            <a:r>
              <a:rPr lang="en-US" dirty="0" smtClean="0"/>
              <a:t>One SAT per layer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30</a:t>
            </a:fld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3511449" y="3387426"/>
            <a:ext cx="3450432" cy="2765591"/>
            <a:chOff x="3159910" y="3548341"/>
            <a:chExt cx="3450432" cy="2765591"/>
          </a:xfrm>
        </p:grpSpPr>
        <p:sp>
          <p:nvSpPr>
            <p:cNvPr id="8" name="Freeform 7"/>
            <p:cNvSpPr/>
            <p:nvPr/>
          </p:nvSpPr>
          <p:spPr>
            <a:xfrm>
              <a:off x="3352800" y="4419600"/>
              <a:ext cx="3080114" cy="1891256"/>
            </a:xfrm>
            <a:custGeom>
              <a:avLst/>
              <a:gdLst>
                <a:gd name="connsiteX0" fmla="*/ 0 w 3080114"/>
                <a:gd name="connsiteY0" fmla="*/ 0 h 1891256"/>
                <a:gd name="connsiteX1" fmla="*/ 0 w 3080114"/>
                <a:gd name="connsiteY1" fmla="*/ 0 h 1891256"/>
                <a:gd name="connsiteX2" fmla="*/ 114300 w 3080114"/>
                <a:gd name="connsiteY2" fmla="*/ 22860 h 1891256"/>
                <a:gd name="connsiteX3" fmla="*/ 175260 w 3080114"/>
                <a:gd name="connsiteY3" fmla="*/ 53340 h 1891256"/>
                <a:gd name="connsiteX4" fmla="*/ 259080 w 3080114"/>
                <a:gd name="connsiteY4" fmla="*/ 91440 h 1891256"/>
                <a:gd name="connsiteX5" fmla="*/ 510540 w 3080114"/>
                <a:gd name="connsiteY5" fmla="*/ 182880 h 1891256"/>
                <a:gd name="connsiteX6" fmla="*/ 533400 w 3080114"/>
                <a:gd name="connsiteY6" fmla="*/ 198120 h 1891256"/>
                <a:gd name="connsiteX7" fmla="*/ 579120 w 3080114"/>
                <a:gd name="connsiteY7" fmla="*/ 213360 h 1891256"/>
                <a:gd name="connsiteX8" fmla="*/ 601980 w 3080114"/>
                <a:gd name="connsiteY8" fmla="*/ 236220 h 1891256"/>
                <a:gd name="connsiteX9" fmla="*/ 624840 w 3080114"/>
                <a:gd name="connsiteY9" fmla="*/ 251460 h 1891256"/>
                <a:gd name="connsiteX10" fmla="*/ 640080 w 3080114"/>
                <a:gd name="connsiteY10" fmla="*/ 274320 h 1891256"/>
                <a:gd name="connsiteX11" fmla="*/ 678180 w 3080114"/>
                <a:gd name="connsiteY11" fmla="*/ 312420 h 1891256"/>
                <a:gd name="connsiteX12" fmla="*/ 739140 w 3080114"/>
                <a:gd name="connsiteY12" fmla="*/ 358140 h 1891256"/>
                <a:gd name="connsiteX13" fmla="*/ 769620 w 3080114"/>
                <a:gd name="connsiteY13" fmla="*/ 396240 h 1891256"/>
                <a:gd name="connsiteX14" fmla="*/ 822960 w 3080114"/>
                <a:gd name="connsiteY14" fmla="*/ 457200 h 1891256"/>
                <a:gd name="connsiteX15" fmla="*/ 845820 w 3080114"/>
                <a:gd name="connsiteY15" fmla="*/ 495300 h 1891256"/>
                <a:gd name="connsiteX16" fmla="*/ 861060 w 3080114"/>
                <a:gd name="connsiteY16" fmla="*/ 518160 h 1891256"/>
                <a:gd name="connsiteX17" fmla="*/ 883920 w 3080114"/>
                <a:gd name="connsiteY17" fmla="*/ 548640 h 1891256"/>
                <a:gd name="connsiteX18" fmla="*/ 922020 w 3080114"/>
                <a:gd name="connsiteY18" fmla="*/ 624840 h 1891256"/>
                <a:gd name="connsiteX19" fmla="*/ 1005840 w 3080114"/>
                <a:gd name="connsiteY19" fmla="*/ 739140 h 1891256"/>
                <a:gd name="connsiteX20" fmla="*/ 1021080 w 3080114"/>
                <a:gd name="connsiteY20" fmla="*/ 777240 h 1891256"/>
                <a:gd name="connsiteX21" fmla="*/ 1051560 w 3080114"/>
                <a:gd name="connsiteY21" fmla="*/ 807720 h 1891256"/>
                <a:gd name="connsiteX22" fmla="*/ 1082040 w 3080114"/>
                <a:gd name="connsiteY22" fmla="*/ 853440 h 1891256"/>
                <a:gd name="connsiteX23" fmla="*/ 1135380 w 3080114"/>
                <a:gd name="connsiteY23" fmla="*/ 899160 h 1891256"/>
                <a:gd name="connsiteX24" fmla="*/ 1158240 w 3080114"/>
                <a:gd name="connsiteY24" fmla="*/ 922020 h 1891256"/>
                <a:gd name="connsiteX25" fmla="*/ 1188720 w 3080114"/>
                <a:gd name="connsiteY25" fmla="*/ 944880 h 1891256"/>
                <a:gd name="connsiteX26" fmla="*/ 1203960 w 3080114"/>
                <a:gd name="connsiteY26" fmla="*/ 967740 h 1891256"/>
                <a:gd name="connsiteX27" fmla="*/ 1257300 w 3080114"/>
                <a:gd name="connsiteY27" fmla="*/ 1005840 h 1891256"/>
                <a:gd name="connsiteX28" fmla="*/ 1272540 w 3080114"/>
                <a:gd name="connsiteY28" fmla="*/ 1028700 h 1891256"/>
                <a:gd name="connsiteX29" fmla="*/ 1318260 w 3080114"/>
                <a:gd name="connsiteY29" fmla="*/ 1051560 h 1891256"/>
                <a:gd name="connsiteX30" fmla="*/ 1341120 w 3080114"/>
                <a:gd name="connsiteY30" fmla="*/ 1066800 h 1891256"/>
                <a:gd name="connsiteX31" fmla="*/ 1424940 w 3080114"/>
                <a:gd name="connsiteY31" fmla="*/ 1127760 h 1891256"/>
                <a:gd name="connsiteX32" fmla="*/ 1493520 w 3080114"/>
                <a:gd name="connsiteY32" fmla="*/ 1165860 h 1891256"/>
                <a:gd name="connsiteX33" fmla="*/ 1531620 w 3080114"/>
                <a:gd name="connsiteY33" fmla="*/ 1211580 h 1891256"/>
                <a:gd name="connsiteX34" fmla="*/ 1630680 w 3080114"/>
                <a:gd name="connsiteY34" fmla="*/ 1287780 h 1891256"/>
                <a:gd name="connsiteX35" fmla="*/ 1668780 w 3080114"/>
                <a:gd name="connsiteY35" fmla="*/ 1303020 h 1891256"/>
                <a:gd name="connsiteX36" fmla="*/ 1737360 w 3080114"/>
                <a:gd name="connsiteY36" fmla="*/ 1363980 h 1891256"/>
                <a:gd name="connsiteX37" fmla="*/ 1767840 w 3080114"/>
                <a:gd name="connsiteY37" fmla="*/ 1386840 h 1891256"/>
                <a:gd name="connsiteX38" fmla="*/ 1805940 w 3080114"/>
                <a:gd name="connsiteY38" fmla="*/ 1409700 h 1891256"/>
                <a:gd name="connsiteX39" fmla="*/ 1828800 w 3080114"/>
                <a:gd name="connsiteY39" fmla="*/ 1432560 h 1891256"/>
                <a:gd name="connsiteX40" fmla="*/ 1882140 w 3080114"/>
                <a:gd name="connsiteY40" fmla="*/ 1478280 h 1891256"/>
                <a:gd name="connsiteX41" fmla="*/ 1905000 w 3080114"/>
                <a:gd name="connsiteY41" fmla="*/ 1485900 h 1891256"/>
                <a:gd name="connsiteX42" fmla="*/ 1996440 w 3080114"/>
                <a:gd name="connsiteY42" fmla="*/ 1524000 h 1891256"/>
                <a:gd name="connsiteX43" fmla="*/ 2072640 w 3080114"/>
                <a:gd name="connsiteY43" fmla="*/ 1546860 h 1891256"/>
                <a:gd name="connsiteX44" fmla="*/ 2095500 w 3080114"/>
                <a:gd name="connsiteY44" fmla="*/ 1562100 h 1891256"/>
                <a:gd name="connsiteX45" fmla="*/ 2118360 w 3080114"/>
                <a:gd name="connsiteY45" fmla="*/ 1569720 h 1891256"/>
                <a:gd name="connsiteX46" fmla="*/ 2179320 w 3080114"/>
                <a:gd name="connsiteY46" fmla="*/ 1600200 h 1891256"/>
                <a:gd name="connsiteX47" fmla="*/ 2179320 w 3080114"/>
                <a:gd name="connsiteY47" fmla="*/ 1600200 h 1891256"/>
                <a:gd name="connsiteX48" fmla="*/ 2270760 w 3080114"/>
                <a:gd name="connsiteY48" fmla="*/ 1638300 h 1891256"/>
                <a:gd name="connsiteX49" fmla="*/ 2369820 w 3080114"/>
                <a:gd name="connsiteY49" fmla="*/ 1684020 h 1891256"/>
                <a:gd name="connsiteX50" fmla="*/ 2461260 w 3080114"/>
                <a:gd name="connsiteY50" fmla="*/ 1714500 h 1891256"/>
                <a:gd name="connsiteX51" fmla="*/ 2545080 w 3080114"/>
                <a:gd name="connsiteY51" fmla="*/ 1752600 h 1891256"/>
                <a:gd name="connsiteX52" fmla="*/ 2667000 w 3080114"/>
                <a:gd name="connsiteY52" fmla="*/ 1798320 h 1891256"/>
                <a:gd name="connsiteX53" fmla="*/ 2781300 w 3080114"/>
                <a:gd name="connsiteY53" fmla="*/ 1821180 h 1891256"/>
                <a:gd name="connsiteX54" fmla="*/ 2827020 w 3080114"/>
                <a:gd name="connsiteY54" fmla="*/ 1836420 h 1891256"/>
                <a:gd name="connsiteX55" fmla="*/ 2971800 w 3080114"/>
                <a:gd name="connsiteY55" fmla="*/ 1851660 h 1891256"/>
                <a:gd name="connsiteX56" fmla="*/ 2994660 w 3080114"/>
                <a:gd name="connsiteY56" fmla="*/ 1859280 h 1891256"/>
                <a:gd name="connsiteX57" fmla="*/ 3025140 w 3080114"/>
                <a:gd name="connsiteY57" fmla="*/ 1866900 h 1891256"/>
                <a:gd name="connsiteX58" fmla="*/ 3055620 w 3080114"/>
                <a:gd name="connsiteY58" fmla="*/ 1882140 h 1891256"/>
                <a:gd name="connsiteX59" fmla="*/ 3078480 w 3080114"/>
                <a:gd name="connsiteY59" fmla="*/ 1889760 h 1891256"/>
                <a:gd name="connsiteX60" fmla="*/ 2987040 w 3080114"/>
                <a:gd name="connsiteY60" fmla="*/ 1889760 h 1891256"/>
                <a:gd name="connsiteX61" fmla="*/ 7620 w 3080114"/>
                <a:gd name="connsiteY61" fmla="*/ 1889760 h 1891256"/>
                <a:gd name="connsiteX62" fmla="*/ 0 w 3080114"/>
                <a:gd name="connsiteY62" fmla="*/ 0 h 189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080114" h="1891256">
                  <a:moveTo>
                    <a:pt x="0" y="0"/>
                  </a:moveTo>
                  <a:lnTo>
                    <a:pt x="0" y="0"/>
                  </a:lnTo>
                  <a:cubicBezTo>
                    <a:pt x="38100" y="7620"/>
                    <a:pt x="79547" y="5484"/>
                    <a:pt x="114300" y="22860"/>
                  </a:cubicBezTo>
                  <a:lnTo>
                    <a:pt x="175260" y="53340"/>
                  </a:lnTo>
                  <a:cubicBezTo>
                    <a:pt x="206990" y="69205"/>
                    <a:pt x="222634" y="77773"/>
                    <a:pt x="259080" y="91440"/>
                  </a:cubicBezTo>
                  <a:cubicBezTo>
                    <a:pt x="342591" y="122757"/>
                    <a:pt x="427415" y="150553"/>
                    <a:pt x="510540" y="182880"/>
                  </a:cubicBezTo>
                  <a:cubicBezTo>
                    <a:pt x="519075" y="186199"/>
                    <a:pt x="525031" y="194401"/>
                    <a:pt x="533400" y="198120"/>
                  </a:cubicBezTo>
                  <a:cubicBezTo>
                    <a:pt x="548080" y="204644"/>
                    <a:pt x="579120" y="213360"/>
                    <a:pt x="579120" y="213360"/>
                  </a:cubicBezTo>
                  <a:cubicBezTo>
                    <a:pt x="586740" y="220980"/>
                    <a:pt x="593701" y="229321"/>
                    <a:pt x="601980" y="236220"/>
                  </a:cubicBezTo>
                  <a:cubicBezTo>
                    <a:pt x="609015" y="242083"/>
                    <a:pt x="618364" y="244984"/>
                    <a:pt x="624840" y="251460"/>
                  </a:cubicBezTo>
                  <a:cubicBezTo>
                    <a:pt x="631316" y="257936"/>
                    <a:pt x="634049" y="267428"/>
                    <a:pt x="640080" y="274320"/>
                  </a:cubicBezTo>
                  <a:cubicBezTo>
                    <a:pt x="651907" y="287837"/>
                    <a:pt x="664469" y="300819"/>
                    <a:pt x="678180" y="312420"/>
                  </a:cubicBezTo>
                  <a:cubicBezTo>
                    <a:pt x="697570" y="328827"/>
                    <a:pt x="723273" y="338306"/>
                    <a:pt x="739140" y="358140"/>
                  </a:cubicBezTo>
                  <a:cubicBezTo>
                    <a:pt x="749300" y="370840"/>
                    <a:pt x="758910" y="384000"/>
                    <a:pt x="769620" y="396240"/>
                  </a:cubicBezTo>
                  <a:cubicBezTo>
                    <a:pt x="805750" y="437532"/>
                    <a:pt x="783077" y="400224"/>
                    <a:pt x="822960" y="457200"/>
                  </a:cubicBezTo>
                  <a:cubicBezTo>
                    <a:pt x="831453" y="469333"/>
                    <a:pt x="837970" y="482741"/>
                    <a:pt x="845820" y="495300"/>
                  </a:cubicBezTo>
                  <a:cubicBezTo>
                    <a:pt x="850674" y="503066"/>
                    <a:pt x="855737" y="510708"/>
                    <a:pt x="861060" y="518160"/>
                  </a:cubicBezTo>
                  <a:cubicBezTo>
                    <a:pt x="868442" y="528494"/>
                    <a:pt x="877619" y="537613"/>
                    <a:pt x="883920" y="548640"/>
                  </a:cubicBezTo>
                  <a:cubicBezTo>
                    <a:pt x="898009" y="573296"/>
                    <a:pt x="903840" y="603024"/>
                    <a:pt x="922020" y="624840"/>
                  </a:cubicBezTo>
                  <a:cubicBezTo>
                    <a:pt x="946202" y="653859"/>
                    <a:pt x="992750" y="706415"/>
                    <a:pt x="1005840" y="739140"/>
                  </a:cubicBezTo>
                  <a:cubicBezTo>
                    <a:pt x="1010920" y="751840"/>
                    <a:pt x="1013493" y="765859"/>
                    <a:pt x="1021080" y="777240"/>
                  </a:cubicBezTo>
                  <a:cubicBezTo>
                    <a:pt x="1029050" y="789195"/>
                    <a:pt x="1042584" y="796500"/>
                    <a:pt x="1051560" y="807720"/>
                  </a:cubicBezTo>
                  <a:cubicBezTo>
                    <a:pt x="1063002" y="822023"/>
                    <a:pt x="1069663" y="839938"/>
                    <a:pt x="1082040" y="853440"/>
                  </a:cubicBezTo>
                  <a:cubicBezTo>
                    <a:pt x="1097864" y="870702"/>
                    <a:pt x="1117974" y="883494"/>
                    <a:pt x="1135380" y="899160"/>
                  </a:cubicBezTo>
                  <a:cubicBezTo>
                    <a:pt x="1143390" y="906369"/>
                    <a:pt x="1150058" y="915007"/>
                    <a:pt x="1158240" y="922020"/>
                  </a:cubicBezTo>
                  <a:cubicBezTo>
                    <a:pt x="1167883" y="930285"/>
                    <a:pt x="1179740" y="935900"/>
                    <a:pt x="1188720" y="944880"/>
                  </a:cubicBezTo>
                  <a:cubicBezTo>
                    <a:pt x="1195196" y="951356"/>
                    <a:pt x="1198097" y="960705"/>
                    <a:pt x="1203960" y="967740"/>
                  </a:cubicBezTo>
                  <a:cubicBezTo>
                    <a:pt x="1226026" y="994219"/>
                    <a:pt x="1226485" y="990433"/>
                    <a:pt x="1257300" y="1005840"/>
                  </a:cubicBezTo>
                  <a:cubicBezTo>
                    <a:pt x="1262380" y="1013460"/>
                    <a:pt x="1266064" y="1022224"/>
                    <a:pt x="1272540" y="1028700"/>
                  </a:cubicBezTo>
                  <a:cubicBezTo>
                    <a:pt x="1294378" y="1050538"/>
                    <a:pt x="1293470" y="1039165"/>
                    <a:pt x="1318260" y="1051560"/>
                  </a:cubicBezTo>
                  <a:cubicBezTo>
                    <a:pt x="1326451" y="1055656"/>
                    <a:pt x="1333668" y="1061477"/>
                    <a:pt x="1341120" y="1066800"/>
                  </a:cubicBezTo>
                  <a:cubicBezTo>
                    <a:pt x="1369233" y="1086880"/>
                    <a:pt x="1395316" y="1109985"/>
                    <a:pt x="1424940" y="1127760"/>
                  </a:cubicBezTo>
                  <a:cubicBezTo>
                    <a:pt x="1472780" y="1156464"/>
                    <a:pt x="1449793" y="1143996"/>
                    <a:pt x="1493520" y="1165860"/>
                  </a:cubicBezTo>
                  <a:cubicBezTo>
                    <a:pt x="1506220" y="1181100"/>
                    <a:pt x="1517592" y="1197552"/>
                    <a:pt x="1531620" y="1211580"/>
                  </a:cubicBezTo>
                  <a:cubicBezTo>
                    <a:pt x="1545804" y="1225764"/>
                    <a:pt x="1606978" y="1278299"/>
                    <a:pt x="1630680" y="1287780"/>
                  </a:cubicBezTo>
                  <a:lnTo>
                    <a:pt x="1668780" y="1303020"/>
                  </a:lnTo>
                  <a:cubicBezTo>
                    <a:pt x="1700779" y="1335019"/>
                    <a:pt x="1692361" y="1327981"/>
                    <a:pt x="1737360" y="1363980"/>
                  </a:cubicBezTo>
                  <a:cubicBezTo>
                    <a:pt x="1747277" y="1371914"/>
                    <a:pt x="1757273" y="1379795"/>
                    <a:pt x="1767840" y="1386840"/>
                  </a:cubicBezTo>
                  <a:cubicBezTo>
                    <a:pt x="1780163" y="1395055"/>
                    <a:pt x="1794092" y="1400814"/>
                    <a:pt x="1805940" y="1409700"/>
                  </a:cubicBezTo>
                  <a:cubicBezTo>
                    <a:pt x="1814561" y="1416166"/>
                    <a:pt x="1820790" y="1425351"/>
                    <a:pt x="1828800" y="1432560"/>
                  </a:cubicBezTo>
                  <a:cubicBezTo>
                    <a:pt x="1846206" y="1448226"/>
                    <a:pt x="1862956" y="1464851"/>
                    <a:pt x="1882140" y="1478280"/>
                  </a:cubicBezTo>
                  <a:cubicBezTo>
                    <a:pt x="1888720" y="1482886"/>
                    <a:pt x="1897542" y="1482917"/>
                    <a:pt x="1905000" y="1485900"/>
                  </a:cubicBezTo>
                  <a:cubicBezTo>
                    <a:pt x="1935658" y="1498163"/>
                    <a:pt x="1965665" y="1512032"/>
                    <a:pt x="1996440" y="1524000"/>
                  </a:cubicBezTo>
                  <a:cubicBezTo>
                    <a:pt x="2029833" y="1536986"/>
                    <a:pt x="2041088" y="1538972"/>
                    <a:pt x="2072640" y="1546860"/>
                  </a:cubicBezTo>
                  <a:cubicBezTo>
                    <a:pt x="2080260" y="1551940"/>
                    <a:pt x="2087309" y="1558004"/>
                    <a:pt x="2095500" y="1562100"/>
                  </a:cubicBezTo>
                  <a:cubicBezTo>
                    <a:pt x="2102684" y="1565692"/>
                    <a:pt x="2111048" y="1566396"/>
                    <a:pt x="2118360" y="1569720"/>
                  </a:cubicBezTo>
                  <a:cubicBezTo>
                    <a:pt x="2139042" y="1579121"/>
                    <a:pt x="2159000" y="1590040"/>
                    <a:pt x="2179320" y="1600200"/>
                  </a:cubicBezTo>
                  <a:lnTo>
                    <a:pt x="2179320" y="1600200"/>
                  </a:lnTo>
                  <a:cubicBezTo>
                    <a:pt x="2243905" y="1637106"/>
                    <a:pt x="2212580" y="1626664"/>
                    <a:pt x="2270760" y="1638300"/>
                  </a:cubicBezTo>
                  <a:cubicBezTo>
                    <a:pt x="2322362" y="1669261"/>
                    <a:pt x="2302475" y="1660449"/>
                    <a:pt x="2369820" y="1684020"/>
                  </a:cubicBezTo>
                  <a:cubicBezTo>
                    <a:pt x="2400145" y="1694634"/>
                    <a:pt x="2433364" y="1698560"/>
                    <a:pt x="2461260" y="1714500"/>
                  </a:cubicBezTo>
                  <a:cubicBezTo>
                    <a:pt x="2568153" y="1775582"/>
                    <a:pt x="2471996" y="1727021"/>
                    <a:pt x="2545080" y="1752600"/>
                  </a:cubicBezTo>
                  <a:cubicBezTo>
                    <a:pt x="2586047" y="1766938"/>
                    <a:pt x="2624892" y="1787793"/>
                    <a:pt x="2667000" y="1798320"/>
                  </a:cubicBezTo>
                  <a:cubicBezTo>
                    <a:pt x="2745384" y="1817916"/>
                    <a:pt x="2707225" y="1810598"/>
                    <a:pt x="2781300" y="1821180"/>
                  </a:cubicBezTo>
                  <a:cubicBezTo>
                    <a:pt x="2796540" y="1826260"/>
                    <a:pt x="2811367" y="1832808"/>
                    <a:pt x="2827020" y="1836420"/>
                  </a:cubicBezTo>
                  <a:cubicBezTo>
                    <a:pt x="2860779" y="1844211"/>
                    <a:pt x="2947369" y="1849624"/>
                    <a:pt x="2971800" y="1851660"/>
                  </a:cubicBezTo>
                  <a:cubicBezTo>
                    <a:pt x="2979420" y="1854200"/>
                    <a:pt x="2986937" y="1857073"/>
                    <a:pt x="2994660" y="1859280"/>
                  </a:cubicBezTo>
                  <a:cubicBezTo>
                    <a:pt x="3004730" y="1862157"/>
                    <a:pt x="3015334" y="1863223"/>
                    <a:pt x="3025140" y="1866900"/>
                  </a:cubicBezTo>
                  <a:cubicBezTo>
                    <a:pt x="3035776" y="1870888"/>
                    <a:pt x="3045179" y="1877665"/>
                    <a:pt x="3055620" y="1882140"/>
                  </a:cubicBezTo>
                  <a:cubicBezTo>
                    <a:pt x="3063003" y="1885304"/>
                    <a:pt x="3086463" y="1888873"/>
                    <a:pt x="3078480" y="1889760"/>
                  </a:cubicBezTo>
                  <a:cubicBezTo>
                    <a:pt x="3048186" y="1893126"/>
                    <a:pt x="3017520" y="1889760"/>
                    <a:pt x="2987040" y="1889760"/>
                  </a:cubicBezTo>
                  <a:lnTo>
                    <a:pt x="7620" y="188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9" name="Straight Connector 8"/>
            <p:cNvCxnSpPr>
              <a:stCxn id="8" idx="4"/>
            </p:cNvCxnSpPr>
            <p:nvPr/>
          </p:nvCxnSpPr>
          <p:spPr>
            <a:xfrm>
              <a:off x="3611880" y="4511040"/>
              <a:ext cx="33542" cy="17998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42"/>
            </p:cNvCxnSpPr>
            <p:nvPr/>
          </p:nvCxnSpPr>
          <p:spPr>
            <a:xfrm>
              <a:off x="5349240" y="5943600"/>
              <a:ext cx="3062" cy="370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3622562" y="4526280"/>
              <a:ext cx="1737360" cy="1783080"/>
            </a:xfrm>
            <a:custGeom>
              <a:avLst/>
              <a:gdLst>
                <a:gd name="connsiteX0" fmla="*/ 0 w 1737360"/>
                <a:gd name="connsiteY0" fmla="*/ 0 h 1783080"/>
                <a:gd name="connsiteX1" fmla="*/ 0 w 1737360"/>
                <a:gd name="connsiteY1" fmla="*/ 0 h 1783080"/>
                <a:gd name="connsiteX2" fmla="*/ 60960 w 1737360"/>
                <a:gd name="connsiteY2" fmla="*/ 30480 h 1783080"/>
                <a:gd name="connsiteX3" fmla="*/ 106680 w 1737360"/>
                <a:gd name="connsiteY3" fmla="*/ 45720 h 1783080"/>
                <a:gd name="connsiteX4" fmla="*/ 152400 w 1737360"/>
                <a:gd name="connsiteY4" fmla="*/ 76200 h 1783080"/>
                <a:gd name="connsiteX5" fmla="*/ 198120 w 1737360"/>
                <a:gd name="connsiteY5" fmla="*/ 91440 h 1783080"/>
                <a:gd name="connsiteX6" fmla="*/ 228600 w 1737360"/>
                <a:gd name="connsiteY6" fmla="*/ 99060 h 1783080"/>
                <a:gd name="connsiteX7" fmla="*/ 274320 w 1737360"/>
                <a:gd name="connsiteY7" fmla="*/ 114300 h 1783080"/>
                <a:gd name="connsiteX8" fmla="*/ 342900 w 1737360"/>
                <a:gd name="connsiteY8" fmla="*/ 152400 h 1783080"/>
                <a:gd name="connsiteX9" fmla="*/ 358140 w 1737360"/>
                <a:gd name="connsiteY9" fmla="*/ 175260 h 1783080"/>
                <a:gd name="connsiteX10" fmla="*/ 403860 w 1737360"/>
                <a:gd name="connsiteY10" fmla="*/ 198120 h 1783080"/>
                <a:gd name="connsiteX11" fmla="*/ 434340 w 1737360"/>
                <a:gd name="connsiteY11" fmla="*/ 236220 h 1783080"/>
                <a:gd name="connsiteX12" fmla="*/ 464820 w 1737360"/>
                <a:gd name="connsiteY12" fmla="*/ 281940 h 1783080"/>
                <a:gd name="connsiteX13" fmla="*/ 495300 w 1737360"/>
                <a:gd name="connsiteY13" fmla="*/ 327660 h 1783080"/>
                <a:gd name="connsiteX14" fmla="*/ 510540 w 1737360"/>
                <a:gd name="connsiteY14" fmla="*/ 350520 h 1783080"/>
                <a:gd name="connsiteX15" fmla="*/ 525780 w 1737360"/>
                <a:gd name="connsiteY15" fmla="*/ 373380 h 1783080"/>
                <a:gd name="connsiteX16" fmla="*/ 548640 w 1737360"/>
                <a:gd name="connsiteY16" fmla="*/ 381000 h 1783080"/>
                <a:gd name="connsiteX17" fmla="*/ 563880 w 1737360"/>
                <a:gd name="connsiteY17" fmla="*/ 403860 h 1783080"/>
                <a:gd name="connsiteX18" fmla="*/ 579120 w 1737360"/>
                <a:gd name="connsiteY18" fmla="*/ 449580 h 1783080"/>
                <a:gd name="connsiteX19" fmla="*/ 601980 w 1737360"/>
                <a:gd name="connsiteY19" fmla="*/ 464820 h 1783080"/>
                <a:gd name="connsiteX20" fmla="*/ 624840 w 1737360"/>
                <a:gd name="connsiteY20" fmla="*/ 518160 h 1783080"/>
                <a:gd name="connsiteX21" fmla="*/ 647700 w 1737360"/>
                <a:gd name="connsiteY21" fmla="*/ 533400 h 1783080"/>
                <a:gd name="connsiteX22" fmla="*/ 662940 w 1737360"/>
                <a:gd name="connsiteY22" fmla="*/ 556260 h 1783080"/>
                <a:gd name="connsiteX23" fmla="*/ 685800 w 1737360"/>
                <a:gd name="connsiteY23" fmla="*/ 571500 h 1783080"/>
                <a:gd name="connsiteX24" fmla="*/ 716280 w 1737360"/>
                <a:gd name="connsiteY24" fmla="*/ 609600 h 1783080"/>
                <a:gd name="connsiteX25" fmla="*/ 746760 w 1737360"/>
                <a:gd name="connsiteY25" fmla="*/ 678180 h 1783080"/>
                <a:gd name="connsiteX26" fmla="*/ 769620 w 1737360"/>
                <a:gd name="connsiteY26" fmla="*/ 693420 h 1783080"/>
                <a:gd name="connsiteX27" fmla="*/ 784860 w 1737360"/>
                <a:gd name="connsiteY27" fmla="*/ 739140 h 1783080"/>
                <a:gd name="connsiteX28" fmla="*/ 792480 w 1737360"/>
                <a:gd name="connsiteY28" fmla="*/ 762000 h 1783080"/>
                <a:gd name="connsiteX29" fmla="*/ 815340 w 1737360"/>
                <a:gd name="connsiteY29" fmla="*/ 769620 h 1783080"/>
                <a:gd name="connsiteX30" fmla="*/ 830580 w 1737360"/>
                <a:gd name="connsiteY30" fmla="*/ 792480 h 1783080"/>
                <a:gd name="connsiteX31" fmla="*/ 876300 w 1737360"/>
                <a:gd name="connsiteY31" fmla="*/ 815340 h 1783080"/>
                <a:gd name="connsiteX32" fmla="*/ 899160 w 1737360"/>
                <a:gd name="connsiteY32" fmla="*/ 830580 h 1783080"/>
                <a:gd name="connsiteX33" fmla="*/ 952500 w 1737360"/>
                <a:gd name="connsiteY33" fmla="*/ 883920 h 1783080"/>
                <a:gd name="connsiteX34" fmla="*/ 1005840 w 1737360"/>
                <a:gd name="connsiteY34" fmla="*/ 937260 h 1783080"/>
                <a:gd name="connsiteX35" fmla="*/ 1051560 w 1737360"/>
                <a:gd name="connsiteY35" fmla="*/ 967740 h 1783080"/>
                <a:gd name="connsiteX36" fmla="*/ 1074420 w 1737360"/>
                <a:gd name="connsiteY36" fmla="*/ 982980 h 1783080"/>
                <a:gd name="connsiteX37" fmla="*/ 1089660 w 1737360"/>
                <a:gd name="connsiteY37" fmla="*/ 1005840 h 1783080"/>
                <a:gd name="connsiteX38" fmla="*/ 1143000 w 1737360"/>
                <a:gd name="connsiteY38" fmla="*/ 1028700 h 1783080"/>
                <a:gd name="connsiteX39" fmla="*/ 1188720 w 1737360"/>
                <a:gd name="connsiteY39" fmla="*/ 1059180 h 1783080"/>
                <a:gd name="connsiteX40" fmla="*/ 1211580 w 1737360"/>
                <a:gd name="connsiteY40" fmla="*/ 1082040 h 1783080"/>
                <a:gd name="connsiteX41" fmla="*/ 1234440 w 1737360"/>
                <a:gd name="connsiteY41" fmla="*/ 1089660 h 1783080"/>
                <a:gd name="connsiteX42" fmla="*/ 1280160 w 1737360"/>
                <a:gd name="connsiteY42" fmla="*/ 1120140 h 1783080"/>
                <a:gd name="connsiteX43" fmla="*/ 1303020 w 1737360"/>
                <a:gd name="connsiteY43" fmla="*/ 1135380 h 1783080"/>
                <a:gd name="connsiteX44" fmla="*/ 1318260 w 1737360"/>
                <a:gd name="connsiteY44" fmla="*/ 1158240 h 1783080"/>
                <a:gd name="connsiteX45" fmla="*/ 1341120 w 1737360"/>
                <a:gd name="connsiteY45" fmla="*/ 1165860 h 1783080"/>
                <a:gd name="connsiteX46" fmla="*/ 1348740 w 1737360"/>
                <a:gd name="connsiteY46" fmla="*/ 1188720 h 1783080"/>
                <a:gd name="connsiteX47" fmla="*/ 1371600 w 1737360"/>
                <a:gd name="connsiteY47" fmla="*/ 1196340 h 1783080"/>
                <a:gd name="connsiteX48" fmla="*/ 1417320 w 1737360"/>
                <a:gd name="connsiteY48" fmla="*/ 1226820 h 1783080"/>
                <a:gd name="connsiteX49" fmla="*/ 1447800 w 1737360"/>
                <a:gd name="connsiteY49" fmla="*/ 1272540 h 1783080"/>
                <a:gd name="connsiteX50" fmla="*/ 1516380 w 1737360"/>
                <a:gd name="connsiteY50" fmla="*/ 1318260 h 1783080"/>
                <a:gd name="connsiteX51" fmla="*/ 1539240 w 1737360"/>
                <a:gd name="connsiteY51" fmla="*/ 1333500 h 1783080"/>
                <a:gd name="connsiteX52" fmla="*/ 1562100 w 1737360"/>
                <a:gd name="connsiteY52" fmla="*/ 1356360 h 1783080"/>
                <a:gd name="connsiteX53" fmla="*/ 1577340 w 1737360"/>
                <a:gd name="connsiteY53" fmla="*/ 1379220 h 1783080"/>
                <a:gd name="connsiteX54" fmla="*/ 1600200 w 1737360"/>
                <a:gd name="connsiteY54" fmla="*/ 1386840 h 1783080"/>
                <a:gd name="connsiteX55" fmla="*/ 1645920 w 1737360"/>
                <a:gd name="connsiteY55" fmla="*/ 1417320 h 1783080"/>
                <a:gd name="connsiteX56" fmla="*/ 1729740 w 1737360"/>
                <a:gd name="connsiteY56" fmla="*/ 1440180 h 1783080"/>
                <a:gd name="connsiteX57" fmla="*/ 1737360 w 1737360"/>
                <a:gd name="connsiteY57" fmla="*/ 1440180 h 1783080"/>
                <a:gd name="connsiteX58" fmla="*/ 1737360 w 1737360"/>
                <a:gd name="connsiteY58" fmla="*/ 1783080 h 1783080"/>
                <a:gd name="connsiteX59" fmla="*/ 30480 w 1737360"/>
                <a:gd name="connsiteY59" fmla="*/ 1783080 h 1783080"/>
                <a:gd name="connsiteX60" fmla="*/ 0 w 1737360"/>
                <a:gd name="connsiteY60" fmla="*/ 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737360" h="1783080">
                  <a:moveTo>
                    <a:pt x="0" y="0"/>
                  </a:moveTo>
                  <a:lnTo>
                    <a:pt x="0" y="0"/>
                  </a:lnTo>
                  <a:cubicBezTo>
                    <a:pt x="20320" y="10160"/>
                    <a:pt x="40078" y="21531"/>
                    <a:pt x="60960" y="30480"/>
                  </a:cubicBezTo>
                  <a:cubicBezTo>
                    <a:pt x="75725" y="36808"/>
                    <a:pt x="93314" y="36809"/>
                    <a:pt x="106680" y="45720"/>
                  </a:cubicBezTo>
                  <a:cubicBezTo>
                    <a:pt x="121920" y="55880"/>
                    <a:pt x="135024" y="70408"/>
                    <a:pt x="152400" y="76200"/>
                  </a:cubicBezTo>
                  <a:cubicBezTo>
                    <a:pt x="167640" y="81280"/>
                    <a:pt x="182535" y="87544"/>
                    <a:pt x="198120" y="91440"/>
                  </a:cubicBezTo>
                  <a:cubicBezTo>
                    <a:pt x="208280" y="93980"/>
                    <a:pt x="218569" y="96051"/>
                    <a:pt x="228600" y="99060"/>
                  </a:cubicBezTo>
                  <a:cubicBezTo>
                    <a:pt x="243987" y="103676"/>
                    <a:pt x="260954" y="105389"/>
                    <a:pt x="274320" y="114300"/>
                  </a:cubicBezTo>
                  <a:cubicBezTo>
                    <a:pt x="326723" y="149235"/>
                    <a:pt x="302664" y="138988"/>
                    <a:pt x="342900" y="152400"/>
                  </a:cubicBezTo>
                  <a:cubicBezTo>
                    <a:pt x="347980" y="160020"/>
                    <a:pt x="351664" y="168784"/>
                    <a:pt x="358140" y="175260"/>
                  </a:cubicBezTo>
                  <a:cubicBezTo>
                    <a:pt x="372912" y="190032"/>
                    <a:pt x="385267" y="191922"/>
                    <a:pt x="403860" y="198120"/>
                  </a:cubicBezTo>
                  <a:cubicBezTo>
                    <a:pt x="421020" y="249600"/>
                    <a:pt x="397222" y="193799"/>
                    <a:pt x="434340" y="236220"/>
                  </a:cubicBezTo>
                  <a:cubicBezTo>
                    <a:pt x="446401" y="250004"/>
                    <a:pt x="454660" y="266700"/>
                    <a:pt x="464820" y="281940"/>
                  </a:cubicBezTo>
                  <a:lnTo>
                    <a:pt x="495300" y="327660"/>
                  </a:lnTo>
                  <a:lnTo>
                    <a:pt x="510540" y="350520"/>
                  </a:lnTo>
                  <a:cubicBezTo>
                    <a:pt x="515620" y="358140"/>
                    <a:pt x="517092" y="370484"/>
                    <a:pt x="525780" y="373380"/>
                  </a:cubicBezTo>
                  <a:lnTo>
                    <a:pt x="548640" y="381000"/>
                  </a:lnTo>
                  <a:cubicBezTo>
                    <a:pt x="553720" y="388620"/>
                    <a:pt x="560161" y="395491"/>
                    <a:pt x="563880" y="403860"/>
                  </a:cubicBezTo>
                  <a:cubicBezTo>
                    <a:pt x="570404" y="418540"/>
                    <a:pt x="565754" y="440669"/>
                    <a:pt x="579120" y="449580"/>
                  </a:cubicBezTo>
                  <a:lnTo>
                    <a:pt x="601980" y="464820"/>
                  </a:lnTo>
                  <a:cubicBezTo>
                    <a:pt x="607809" y="488138"/>
                    <a:pt x="607299" y="500619"/>
                    <a:pt x="624840" y="518160"/>
                  </a:cubicBezTo>
                  <a:cubicBezTo>
                    <a:pt x="631316" y="524636"/>
                    <a:pt x="640080" y="528320"/>
                    <a:pt x="647700" y="533400"/>
                  </a:cubicBezTo>
                  <a:cubicBezTo>
                    <a:pt x="652780" y="541020"/>
                    <a:pt x="656464" y="549784"/>
                    <a:pt x="662940" y="556260"/>
                  </a:cubicBezTo>
                  <a:cubicBezTo>
                    <a:pt x="669416" y="562736"/>
                    <a:pt x="680079" y="564349"/>
                    <a:pt x="685800" y="571500"/>
                  </a:cubicBezTo>
                  <a:cubicBezTo>
                    <a:pt x="727864" y="624080"/>
                    <a:pt x="650766" y="565924"/>
                    <a:pt x="716280" y="609600"/>
                  </a:cubicBezTo>
                  <a:cubicBezTo>
                    <a:pt x="723825" y="632236"/>
                    <a:pt x="728647" y="660067"/>
                    <a:pt x="746760" y="678180"/>
                  </a:cubicBezTo>
                  <a:cubicBezTo>
                    <a:pt x="753236" y="684656"/>
                    <a:pt x="762000" y="688340"/>
                    <a:pt x="769620" y="693420"/>
                  </a:cubicBezTo>
                  <a:lnTo>
                    <a:pt x="784860" y="739140"/>
                  </a:lnTo>
                  <a:cubicBezTo>
                    <a:pt x="787400" y="746760"/>
                    <a:pt x="784860" y="759460"/>
                    <a:pt x="792480" y="762000"/>
                  </a:cubicBezTo>
                  <a:lnTo>
                    <a:pt x="815340" y="769620"/>
                  </a:lnTo>
                  <a:cubicBezTo>
                    <a:pt x="820420" y="777240"/>
                    <a:pt x="824104" y="786004"/>
                    <a:pt x="830580" y="792480"/>
                  </a:cubicBezTo>
                  <a:cubicBezTo>
                    <a:pt x="852418" y="814318"/>
                    <a:pt x="851510" y="802945"/>
                    <a:pt x="876300" y="815340"/>
                  </a:cubicBezTo>
                  <a:cubicBezTo>
                    <a:pt x="884491" y="819436"/>
                    <a:pt x="891540" y="825500"/>
                    <a:pt x="899160" y="830580"/>
                  </a:cubicBezTo>
                  <a:cubicBezTo>
                    <a:pt x="934095" y="882983"/>
                    <a:pt x="912264" y="870508"/>
                    <a:pt x="952500" y="883920"/>
                  </a:cubicBezTo>
                  <a:cubicBezTo>
                    <a:pt x="1009024" y="968707"/>
                    <a:pt x="956136" y="909647"/>
                    <a:pt x="1005840" y="937260"/>
                  </a:cubicBezTo>
                  <a:cubicBezTo>
                    <a:pt x="1021851" y="946155"/>
                    <a:pt x="1036320" y="957580"/>
                    <a:pt x="1051560" y="967740"/>
                  </a:cubicBezTo>
                  <a:lnTo>
                    <a:pt x="1074420" y="982980"/>
                  </a:lnTo>
                  <a:cubicBezTo>
                    <a:pt x="1079500" y="990600"/>
                    <a:pt x="1082625" y="999977"/>
                    <a:pt x="1089660" y="1005840"/>
                  </a:cubicBezTo>
                  <a:cubicBezTo>
                    <a:pt x="1120182" y="1031275"/>
                    <a:pt x="1114414" y="1012819"/>
                    <a:pt x="1143000" y="1028700"/>
                  </a:cubicBezTo>
                  <a:cubicBezTo>
                    <a:pt x="1159011" y="1037595"/>
                    <a:pt x="1175768" y="1046228"/>
                    <a:pt x="1188720" y="1059180"/>
                  </a:cubicBezTo>
                  <a:cubicBezTo>
                    <a:pt x="1196340" y="1066800"/>
                    <a:pt x="1202614" y="1076062"/>
                    <a:pt x="1211580" y="1082040"/>
                  </a:cubicBezTo>
                  <a:cubicBezTo>
                    <a:pt x="1218263" y="1086495"/>
                    <a:pt x="1227419" y="1085759"/>
                    <a:pt x="1234440" y="1089660"/>
                  </a:cubicBezTo>
                  <a:cubicBezTo>
                    <a:pt x="1250451" y="1098555"/>
                    <a:pt x="1264920" y="1109980"/>
                    <a:pt x="1280160" y="1120140"/>
                  </a:cubicBezTo>
                  <a:lnTo>
                    <a:pt x="1303020" y="1135380"/>
                  </a:lnTo>
                  <a:cubicBezTo>
                    <a:pt x="1308100" y="1143000"/>
                    <a:pt x="1311109" y="1152519"/>
                    <a:pt x="1318260" y="1158240"/>
                  </a:cubicBezTo>
                  <a:cubicBezTo>
                    <a:pt x="1324532" y="1163258"/>
                    <a:pt x="1335440" y="1160180"/>
                    <a:pt x="1341120" y="1165860"/>
                  </a:cubicBezTo>
                  <a:cubicBezTo>
                    <a:pt x="1346800" y="1171540"/>
                    <a:pt x="1343060" y="1183040"/>
                    <a:pt x="1348740" y="1188720"/>
                  </a:cubicBezTo>
                  <a:cubicBezTo>
                    <a:pt x="1354420" y="1194400"/>
                    <a:pt x="1364579" y="1192439"/>
                    <a:pt x="1371600" y="1196340"/>
                  </a:cubicBezTo>
                  <a:cubicBezTo>
                    <a:pt x="1387611" y="1205235"/>
                    <a:pt x="1417320" y="1226820"/>
                    <a:pt x="1417320" y="1226820"/>
                  </a:cubicBezTo>
                  <a:cubicBezTo>
                    <a:pt x="1427480" y="1242060"/>
                    <a:pt x="1432560" y="1262380"/>
                    <a:pt x="1447800" y="1272540"/>
                  </a:cubicBezTo>
                  <a:lnTo>
                    <a:pt x="1516380" y="1318260"/>
                  </a:lnTo>
                  <a:cubicBezTo>
                    <a:pt x="1524000" y="1323340"/>
                    <a:pt x="1532764" y="1327024"/>
                    <a:pt x="1539240" y="1333500"/>
                  </a:cubicBezTo>
                  <a:cubicBezTo>
                    <a:pt x="1546860" y="1341120"/>
                    <a:pt x="1555201" y="1348081"/>
                    <a:pt x="1562100" y="1356360"/>
                  </a:cubicBezTo>
                  <a:cubicBezTo>
                    <a:pt x="1567963" y="1363395"/>
                    <a:pt x="1570189" y="1373499"/>
                    <a:pt x="1577340" y="1379220"/>
                  </a:cubicBezTo>
                  <a:cubicBezTo>
                    <a:pt x="1583612" y="1384238"/>
                    <a:pt x="1593179" y="1382939"/>
                    <a:pt x="1600200" y="1386840"/>
                  </a:cubicBezTo>
                  <a:cubicBezTo>
                    <a:pt x="1616211" y="1395735"/>
                    <a:pt x="1628544" y="1411528"/>
                    <a:pt x="1645920" y="1417320"/>
                  </a:cubicBezTo>
                  <a:cubicBezTo>
                    <a:pt x="1690568" y="1432203"/>
                    <a:pt x="1686658" y="1433000"/>
                    <a:pt x="1729740" y="1440180"/>
                  </a:cubicBezTo>
                  <a:cubicBezTo>
                    <a:pt x="1732245" y="1440598"/>
                    <a:pt x="1734820" y="1440180"/>
                    <a:pt x="1737360" y="1440180"/>
                  </a:cubicBezTo>
                  <a:lnTo>
                    <a:pt x="1737360" y="1783080"/>
                  </a:lnTo>
                  <a:lnTo>
                    <a:pt x="30480" y="178308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2" name="Straight Connector 11"/>
            <p:cNvCxnSpPr>
              <a:endCxn id="8" idx="61"/>
            </p:cNvCxnSpPr>
            <p:nvPr/>
          </p:nvCxnSpPr>
          <p:spPr>
            <a:xfrm flipH="1">
              <a:off x="3360420" y="6309360"/>
              <a:ext cx="2647202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5334522" y="3548341"/>
              <a:ext cx="647700" cy="647739"/>
            </a:xfrm>
            <a:custGeom>
              <a:avLst/>
              <a:gdLst>
                <a:gd name="connsiteX0" fmla="*/ 0 w 647700"/>
                <a:gd name="connsiteY0" fmla="*/ 152439 h 647739"/>
                <a:gd name="connsiteX1" fmla="*/ 0 w 647700"/>
                <a:gd name="connsiteY1" fmla="*/ 152439 h 647739"/>
                <a:gd name="connsiteX2" fmla="*/ 342900 w 647700"/>
                <a:gd name="connsiteY2" fmla="*/ 12739 h 647739"/>
                <a:gd name="connsiteX3" fmla="*/ 419100 w 647700"/>
                <a:gd name="connsiteY3" fmla="*/ 12739 h 647739"/>
                <a:gd name="connsiteX4" fmla="*/ 495300 w 647700"/>
                <a:gd name="connsiteY4" fmla="*/ 50839 h 647739"/>
                <a:gd name="connsiteX5" fmla="*/ 520700 w 647700"/>
                <a:gd name="connsiteY5" fmla="*/ 88939 h 647739"/>
                <a:gd name="connsiteX6" fmla="*/ 558800 w 647700"/>
                <a:gd name="connsiteY6" fmla="*/ 114339 h 647739"/>
                <a:gd name="connsiteX7" fmla="*/ 571500 w 647700"/>
                <a:gd name="connsiteY7" fmla="*/ 152439 h 647739"/>
                <a:gd name="connsiteX8" fmla="*/ 622300 w 647700"/>
                <a:gd name="connsiteY8" fmla="*/ 228639 h 647739"/>
                <a:gd name="connsiteX9" fmla="*/ 647700 w 647700"/>
                <a:gd name="connsiteY9" fmla="*/ 266739 h 647739"/>
                <a:gd name="connsiteX10" fmla="*/ 635000 w 647700"/>
                <a:gd name="connsiteY10" fmla="*/ 431839 h 647739"/>
                <a:gd name="connsiteX11" fmla="*/ 584200 w 647700"/>
                <a:gd name="connsiteY11" fmla="*/ 546139 h 647739"/>
                <a:gd name="connsiteX12" fmla="*/ 571500 w 647700"/>
                <a:gd name="connsiteY12" fmla="*/ 584239 h 647739"/>
                <a:gd name="connsiteX13" fmla="*/ 533400 w 647700"/>
                <a:gd name="connsiteY13" fmla="*/ 622339 h 647739"/>
                <a:gd name="connsiteX14" fmla="*/ 457200 w 647700"/>
                <a:gd name="connsiteY14" fmla="*/ 647739 h 647739"/>
                <a:gd name="connsiteX15" fmla="*/ 254000 w 647700"/>
                <a:gd name="connsiteY15" fmla="*/ 609639 h 647739"/>
                <a:gd name="connsiteX16" fmla="*/ 215900 w 647700"/>
                <a:gd name="connsiteY16" fmla="*/ 596939 h 647739"/>
                <a:gd name="connsiteX17" fmla="*/ 177800 w 647700"/>
                <a:gd name="connsiteY17" fmla="*/ 584239 h 647739"/>
                <a:gd name="connsiteX18" fmla="*/ 127000 w 647700"/>
                <a:gd name="connsiteY18" fmla="*/ 508039 h 647739"/>
                <a:gd name="connsiteX19" fmla="*/ 101600 w 647700"/>
                <a:gd name="connsiteY19" fmla="*/ 431839 h 647739"/>
                <a:gd name="connsiteX20" fmla="*/ 76200 w 647700"/>
                <a:gd name="connsiteY20" fmla="*/ 393739 h 647739"/>
                <a:gd name="connsiteX21" fmla="*/ 50800 w 647700"/>
                <a:gd name="connsiteY21" fmla="*/ 317539 h 647739"/>
                <a:gd name="connsiteX22" fmla="*/ 12700 w 647700"/>
                <a:gd name="connsiteY22" fmla="*/ 241339 h 647739"/>
                <a:gd name="connsiteX23" fmla="*/ 0 w 647700"/>
                <a:gd name="connsiteY23" fmla="*/ 152439 h 64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7700" h="647739">
                  <a:moveTo>
                    <a:pt x="0" y="152439"/>
                  </a:moveTo>
                  <a:lnTo>
                    <a:pt x="0" y="152439"/>
                  </a:lnTo>
                  <a:lnTo>
                    <a:pt x="342900" y="12739"/>
                  </a:lnTo>
                  <a:cubicBezTo>
                    <a:pt x="380530" y="-2313"/>
                    <a:pt x="381470" y="-6076"/>
                    <a:pt x="419100" y="12739"/>
                  </a:cubicBezTo>
                  <a:cubicBezTo>
                    <a:pt x="517577" y="61978"/>
                    <a:pt x="399535" y="18917"/>
                    <a:pt x="495300" y="50839"/>
                  </a:cubicBezTo>
                  <a:cubicBezTo>
                    <a:pt x="503767" y="63539"/>
                    <a:pt x="509907" y="78146"/>
                    <a:pt x="520700" y="88939"/>
                  </a:cubicBezTo>
                  <a:cubicBezTo>
                    <a:pt x="531493" y="99732"/>
                    <a:pt x="549265" y="102420"/>
                    <a:pt x="558800" y="114339"/>
                  </a:cubicBezTo>
                  <a:cubicBezTo>
                    <a:pt x="567163" y="124792"/>
                    <a:pt x="564999" y="140737"/>
                    <a:pt x="571500" y="152439"/>
                  </a:cubicBezTo>
                  <a:cubicBezTo>
                    <a:pt x="586325" y="179124"/>
                    <a:pt x="605367" y="203239"/>
                    <a:pt x="622300" y="228639"/>
                  </a:cubicBezTo>
                  <a:lnTo>
                    <a:pt x="647700" y="266739"/>
                  </a:lnTo>
                  <a:cubicBezTo>
                    <a:pt x="643467" y="321772"/>
                    <a:pt x="643608" y="377319"/>
                    <a:pt x="635000" y="431839"/>
                  </a:cubicBezTo>
                  <a:cubicBezTo>
                    <a:pt x="619878" y="527613"/>
                    <a:pt x="615841" y="482858"/>
                    <a:pt x="584200" y="546139"/>
                  </a:cubicBezTo>
                  <a:cubicBezTo>
                    <a:pt x="578213" y="558113"/>
                    <a:pt x="578926" y="573100"/>
                    <a:pt x="571500" y="584239"/>
                  </a:cubicBezTo>
                  <a:cubicBezTo>
                    <a:pt x="561537" y="599183"/>
                    <a:pt x="549100" y="613617"/>
                    <a:pt x="533400" y="622339"/>
                  </a:cubicBezTo>
                  <a:cubicBezTo>
                    <a:pt x="509995" y="635342"/>
                    <a:pt x="457200" y="647739"/>
                    <a:pt x="457200" y="647739"/>
                  </a:cubicBezTo>
                  <a:cubicBezTo>
                    <a:pt x="303559" y="632375"/>
                    <a:pt x="370561" y="648493"/>
                    <a:pt x="254000" y="609639"/>
                  </a:cubicBezTo>
                  <a:lnTo>
                    <a:pt x="215900" y="596939"/>
                  </a:lnTo>
                  <a:lnTo>
                    <a:pt x="177800" y="584239"/>
                  </a:lnTo>
                  <a:cubicBezTo>
                    <a:pt x="135785" y="458193"/>
                    <a:pt x="206277" y="650737"/>
                    <a:pt x="127000" y="508039"/>
                  </a:cubicBezTo>
                  <a:cubicBezTo>
                    <a:pt x="113997" y="484634"/>
                    <a:pt x="116452" y="454116"/>
                    <a:pt x="101600" y="431839"/>
                  </a:cubicBezTo>
                  <a:cubicBezTo>
                    <a:pt x="93133" y="419139"/>
                    <a:pt x="82399" y="407687"/>
                    <a:pt x="76200" y="393739"/>
                  </a:cubicBezTo>
                  <a:cubicBezTo>
                    <a:pt x="65326" y="369273"/>
                    <a:pt x="65652" y="339816"/>
                    <a:pt x="50800" y="317539"/>
                  </a:cubicBezTo>
                  <a:cubicBezTo>
                    <a:pt x="17974" y="268300"/>
                    <a:pt x="30227" y="293919"/>
                    <a:pt x="12700" y="241339"/>
                  </a:cubicBezTo>
                  <a:cubicBezTo>
                    <a:pt x="27060" y="169537"/>
                    <a:pt x="25400" y="199425"/>
                    <a:pt x="0" y="152439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347222" y="3561080"/>
              <a:ext cx="647773" cy="266700"/>
            </a:xfrm>
            <a:custGeom>
              <a:avLst/>
              <a:gdLst>
                <a:gd name="connsiteX0" fmla="*/ 0 w 647773"/>
                <a:gd name="connsiteY0" fmla="*/ 139700 h 266700"/>
                <a:gd name="connsiteX1" fmla="*/ 101600 w 647773"/>
                <a:gd name="connsiteY1" fmla="*/ 101600 h 266700"/>
                <a:gd name="connsiteX2" fmla="*/ 215900 w 647773"/>
                <a:gd name="connsiteY2" fmla="*/ 76200 h 266700"/>
                <a:gd name="connsiteX3" fmla="*/ 292100 w 647773"/>
                <a:gd name="connsiteY3" fmla="*/ 25400 h 266700"/>
                <a:gd name="connsiteX4" fmla="*/ 330200 w 647773"/>
                <a:gd name="connsiteY4" fmla="*/ 0 h 266700"/>
                <a:gd name="connsiteX5" fmla="*/ 393700 w 647773"/>
                <a:gd name="connsiteY5" fmla="*/ 12700 h 266700"/>
                <a:gd name="connsiteX6" fmla="*/ 431800 w 647773"/>
                <a:gd name="connsiteY6" fmla="*/ 38100 h 266700"/>
                <a:gd name="connsiteX7" fmla="*/ 469900 w 647773"/>
                <a:gd name="connsiteY7" fmla="*/ 50800 h 266700"/>
                <a:gd name="connsiteX8" fmla="*/ 482600 w 647773"/>
                <a:gd name="connsiteY8" fmla="*/ 88900 h 266700"/>
                <a:gd name="connsiteX9" fmla="*/ 520700 w 647773"/>
                <a:gd name="connsiteY9" fmla="*/ 101600 h 266700"/>
                <a:gd name="connsiteX10" fmla="*/ 584200 w 647773"/>
                <a:gd name="connsiteY10" fmla="*/ 190500 h 266700"/>
                <a:gd name="connsiteX11" fmla="*/ 609600 w 647773"/>
                <a:gd name="connsiteY11" fmla="*/ 228600 h 266700"/>
                <a:gd name="connsiteX12" fmla="*/ 647700 w 647773"/>
                <a:gd name="connsiteY1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73" h="266700">
                  <a:moveTo>
                    <a:pt x="0" y="139700"/>
                  </a:moveTo>
                  <a:cubicBezTo>
                    <a:pt x="12360" y="134756"/>
                    <a:pt x="79202" y="106577"/>
                    <a:pt x="101600" y="101600"/>
                  </a:cubicBezTo>
                  <a:cubicBezTo>
                    <a:pt x="125721" y="96240"/>
                    <a:pt x="187310" y="92083"/>
                    <a:pt x="215900" y="76200"/>
                  </a:cubicBezTo>
                  <a:cubicBezTo>
                    <a:pt x="242585" y="61375"/>
                    <a:pt x="266700" y="42333"/>
                    <a:pt x="292100" y="25400"/>
                  </a:cubicBezTo>
                  <a:lnTo>
                    <a:pt x="330200" y="0"/>
                  </a:lnTo>
                  <a:cubicBezTo>
                    <a:pt x="351367" y="4233"/>
                    <a:pt x="373489" y="5121"/>
                    <a:pt x="393700" y="12700"/>
                  </a:cubicBezTo>
                  <a:cubicBezTo>
                    <a:pt x="407992" y="18059"/>
                    <a:pt x="418148" y="31274"/>
                    <a:pt x="431800" y="38100"/>
                  </a:cubicBezTo>
                  <a:cubicBezTo>
                    <a:pt x="443774" y="44087"/>
                    <a:pt x="457200" y="46567"/>
                    <a:pt x="469900" y="50800"/>
                  </a:cubicBezTo>
                  <a:cubicBezTo>
                    <a:pt x="474133" y="63500"/>
                    <a:pt x="473134" y="79434"/>
                    <a:pt x="482600" y="88900"/>
                  </a:cubicBezTo>
                  <a:cubicBezTo>
                    <a:pt x="492066" y="98366"/>
                    <a:pt x="512919" y="90707"/>
                    <a:pt x="520700" y="101600"/>
                  </a:cubicBezTo>
                  <a:cubicBezTo>
                    <a:pt x="594783" y="205317"/>
                    <a:pt x="498475" y="161925"/>
                    <a:pt x="584200" y="190500"/>
                  </a:cubicBezTo>
                  <a:cubicBezTo>
                    <a:pt x="592667" y="203200"/>
                    <a:pt x="598807" y="217807"/>
                    <a:pt x="609600" y="228600"/>
                  </a:cubicBezTo>
                  <a:cubicBezTo>
                    <a:pt x="651222" y="270222"/>
                    <a:pt x="647700" y="234889"/>
                    <a:pt x="647700" y="266700"/>
                  </a:cubicBezTo>
                </a:path>
              </a:pathLst>
            </a:cu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47222" y="3827780"/>
              <a:ext cx="660400" cy="248158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9656" y="4335710"/>
              <a:ext cx="2383115" cy="116452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4684021" y="5400788"/>
              <a:ext cx="188913" cy="190500"/>
            </a:xfrm>
            <a:prstGeom prst="flowChartConnector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159910" y="4607052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076223" y="4171055"/>
              <a:ext cx="51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1231" y="2728089"/>
            <a:ext cx="3949856" cy="3414397"/>
            <a:chOff x="3481231" y="2728089"/>
            <a:chExt cx="3949856" cy="3414397"/>
          </a:xfrm>
        </p:grpSpPr>
        <p:sp>
          <p:nvSpPr>
            <p:cNvPr id="31" name="TextBox 30"/>
            <p:cNvSpPr txBox="1"/>
            <p:nvPr/>
          </p:nvSpPr>
          <p:spPr>
            <a:xfrm>
              <a:off x="6744339" y="4422089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481231" y="2728089"/>
              <a:ext cx="3566162" cy="3414397"/>
              <a:chOff x="3481231" y="2728089"/>
              <a:chExt cx="3566162" cy="341439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696608" y="4024634"/>
                <a:ext cx="3235055" cy="2113280"/>
              </a:xfrm>
              <a:prstGeom prst="rect">
                <a:avLst/>
              </a:prstGeom>
              <a:solidFill>
                <a:srgbClr val="92D05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696608" y="4248154"/>
                <a:ext cx="3080114" cy="1891256"/>
              </a:xfrm>
              <a:custGeom>
                <a:avLst/>
                <a:gdLst>
                  <a:gd name="connsiteX0" fmla="*/ 0 w 3080114"/>
                  <a:gd name="connsiteY0" fmla="*/ 0 h 1891256"/>
                  <a:gd name="connsiteX1" fmla="*/ 0 w 3080114"/>
                  <a:gd name="connsiteY1" fmla="*/ 0 h 1891256"/>
                  <a:gd name="connsiteX2" fmla="*/ 114300 w 3080114"/>
                  <a:gd name="connsiteY2" fmla="*/ 22860 h 1891256"/>
                  <a:gd name="connsiteX3" fmla="*/ 175260 w 3080114"/>
                  <a:gd name="connsiteY3" fmla="*/ 53340 h 1891256"/>
                  <a:gd name="connsiteX4" fmla="*/ 259080 w 3080114"/>
                  <a:gd name="connsiteY4" fmla="*/ 91440 h 1891256"/>
                  <a:gd name="connsiteX5" fmla="*/ 510540 w 3080114"/>
                  <a:gd name="connsiteY5" fmla="*/ 182880 h 1891256"/>
                  <a:gd name="connsiteX6" fmla="*/ 533400 w 3080114"/>
                  <a:gd name="connsiteY6" fmla="*/ 198120 h 1891256"/>
                  <a:gd name="connsiteX7" fmla="*/ 579120 w 3080114"/>
                  <a:gd name="connsiteY7" fmla="*/ 213360 h 1891256"/>
                  <a:gd name="connsiteX8" fmla="*/ 601980 w 3080114"/>
                  <a:gd name="connsiteY8" fmla="*/ 236220 h 1891256"/>
                  <a:gd name="connsiteX9" fmla="*/ 624840 w 3080114"/>
                  <a:gd name="connsiteY9" fmla="*/ 251460 h 1891256"/>
                  <a:gd name="connsiteX10" fmla="*/ 640080 w 3080114"/>
                  <a:gd name="connsiteY10" fmla="*/ 274320 h 1891256"/>
                  <a:gd name="connsiteX11" fmla="*/ 678180 w 3080114"/>
                  <a:gd name="connsiteY11" fmla="*/ 312420 h 1891256"/>
                  <a:gd name="connsiteX12" fmla="*/ 739140 w 3080114"/>
                  <a:gd name="connsiteY12" fmla="*/ 358140 h 1891256"/>
                  <a:gd name="connsiteX13" fmla="*/ 769620 w 3080114"/>
                  <a:gd name="connsiteY13" fmla="*/ 396240 h 1891256"/>
                  <a:gd name="connsiteX14" fmla="*/ 822960 w 3080114"/>
                  <a:gd name="connsiteY14" fmla="*/ 457200 h 1891256"/>
                  <a:gd name="connsiteX15" fmla="*/ 845820 w 3080114"/>
                  <a:gd name="connsiteY15" fmla="*/ 495300 h 1891256"/>
                  <a:gd name="connsiteX16" fmla="*/ 861060 w 3080114"/>
                  <a:gd name="connsiteY16" fmla="*/ 518160 h 1891256"/>
                  <a:gd name="connsiteX17" fmla="*/ 883920 w 3080114"/>
                  <a:gd name="connsiteY17" fmla="*/ 548640 h 1891256"/>
                  <a:gd name="connsiteX18" fmla="*/ 922020 w 3080114"/>
                  <a:gd name="connsiteY18" fmla="*/ 624840 h 1891256"/>
                  <a:gd name="connsiteX19" fmla="*/ 1005840 w 3080114"/>
                  <a:gd name="connsiteY19" fmla="*/ 739140 h 1891256"/>
                  <a:gd name="connsiteX20" fmla="*/ 1021080 w 3080114"/>
                  <a:gd name="connsiteY20" fmla="*/ 777240 h 1891256"/>
                  <a:gd name="connsiteX21" fmla="*/ 1051560 w 3080114"/>
                  <a:gd name="connsiteY21" fmla="*/ 807720 h 1891256"/>
                  <a:gd name="connsiteX22" fmla="*/ 1082040 w 3080114"/>
                  <a:gd name="connsiteY22" fmla="*/ 853440 h 1891256"/>
                  <a:gd name="connsiteX23" fmla="*/ 1135380 w 3080114"/>
                  <a:gd name="connsiteY23" fmla="*/ 899160 h 1891256"/>
                  <a:gd name="connsiteX24" fmla="*/ 1158240 w 3080114"/>
                  <a:gd name="connsiteY24" fmla="*/ 922020 h 1891256"/>
                  <a:gd name="connsiteX25" fmla="*/ 1188720 w 3080114"/>
                  <a:gd name="connsiteY25" fmla="*/ 944880 h 1891256"/>
                  <a:gd name="connsiteX26" fmla="*/ 1203960 w 3080114"/>
                  <a:gd name="connsiteY26" fmla="*/ 967740 h 1891256"/>
                  <a:gd name="connsiteX27" fmla="*/ 1257300 w 3080114"/>
                  <a:gd name="connsiteY27" fmla="*/ 1005840 h 1891256"/>
                  <a:gd name="connsiteX28" fmla="*/ 1272540 w 3080114"/>
                  <a:gd name="connsiteY28" fmla="*/ 1028700 h 1891256"/>
                  <a:gd name="connsiteX29" fmla="*/ 1318260 w 3080114"/>
                  <a:gd name="connsiteY29" fmla="*/ 1051560 h 1891256"/>
                  <a:gd name="connsiteX30" fmla="*/ 1341120 w 3080114"/>
                  <a:gd name="connsiteY30" fmla="*/ 1066800 h 1891256"/>
                  <a:gd name="connsiteX31" fmla="*/ 1424940 w 3080114"/>
                  <a:gd name="connsiteY31" fmla="*/ 1127760 h 1891256"/>
                  <a:gd name="connsiteX32" fmla="*/ 1493520 w 3080114"/>
                  <a:gd name="connsiteY32" fmla="*/ 1165860 h 1891256"/>
                  <a:gd name="connsiteX33" fmla="*/ 1531620 w 3080114"/>
                  <a:gd name="connsiteY33" fmla="*/ 1211580 h 1891256"/>
                  <a:gd name="connsiteX34" fmla="*/ 1630680 w 3080114"/>
                  <a:gd name="connsiteY34" fmla="*/ 1287780 h 1891256"/>
                  <a:gd name="connsiteX35" fmla="*/ 1668780 w 3080114"/>
                  <a:gd name="connsiteY35" fmla="*/ 1303020 h 1891256"/>
                  <a:gd name="connsiteX36" fmla="*/ 1737360 w 3080114"/>
                  <a:gd name="connsiteY36" fmla="*/ 1363980 h 1891256"/>
                  <a:gd name="connsiteX37" fmla="*/ 1767840 w 3080114"/>
                  <a:gd name="connsiteY37" fmla="*/ 1386840 h 1891256"/>
                  <a:gd name="connsiteX38" fmla="*/ 1805940 w 3080114"/>
                  <a:gd name="connsiteY38" fmla="*/ 1409700 h 1891256"/>
                  <a:gd name="connsiteX39" fmla="*/ 1828800 w 3080114"/>
                  <a:gd name="connsiteY39" fmla="*/ 1432560 h 1891256"/>
                  <a:gd name="connsiteX40" fmla="*/ 1882140 w 3080114"/>
                  <a:gd name="connsiteY40" fmla="*/ 1478280 h 1891256"/>
                  <a:gd name="connsiteX41" fmla="*/ 1905000 w 3080114"/>
                  <a:gd name="connsiteY41" fmla="*/ 1485900 h 1891256"/>
                  <a:gd name="connsiteX42" fmla="*/ 1996440 w 3080114"/>
                  <a:gd name="connsiteY42" fmla="*/ 1524000 h 1891256"/>
                  <a:gd name="connsiteX43" fmla="*/ 2072640 w 3080114"/>
                  <a:gd name="connsiteY43" fmla="*/ 1546860 h 1891256"/>
                  <a:gd name="connsiteX44" fmla="*/ 2095500 w 3080114"/>
                  <a:gd name="connsiteY44" fmla="*/ 1562100 h 1891256"/>
                  <a:gd name="connsiteX45" fmla="*/ 2118360 w 3080114"/>
                  <a:gd name="connsiteY45" fmla="*/ 1569720 h 1891256"/>
                  <a:gd name="connsiteX46" fmla="*/ 2179320 w 3080114"/>
                  <a:gd name="connsiteY46" fmla="*/ 1600200 h 1891256"/>
                  <a:gd name="connsiteX47" fmla="*/ 2179320 w 3080114"/>
                  <a:gd name="connsiteY47" fmla="*/ 1600200 h 1891256"/>
                  <a:gd name="connsiteX48" fmla="*/ 2270760 w 3080114"/>
                  <a:gd name="connsiteY48" fmla="*/ 1638300 h 1891256"/>
                  <a:gd name="connsiteX49" fmla="*/ 2369820 w 3080114"/>
                  <a:gd name="connsiteY49" fmla="*/ 1684020 h 1891256"/>
                  <a:gd name="connsiteX50" fmla="*/ 2461260 w 3080114"/>
                  <a:gd name="connsiteY50" fmla="*/ 1714500 h 1891256"/>
                  <a:gd name="connsiteX51" fmla="*/ 2545080 w 3080114"/>
                  <a:gd name="connsiteY51" fmla="*/ 1752600 h 1891256"/>
                  <a:gd name="connsiteX52" fmla="*/ 2667000 w 3080114"/>
                  <a:gd name="connsiteY52" fmla="*/ 1798320 h 1891256"/>
                  <a:gd name="connsiteX53" fmla="*/ 2781300 w 3080114"/>
                  <a:gd name="connsiteY53" fmla="*/ 1821180 h 1891256"/>
                  <a:gd name="connsiteX54" fmla="*/ 2827020 w 3080114"/>
                  <a:gd name="connsiteY54" fmla="*/ 1836420 h 1891256"/>
                  <a:gd name="connsiteX55" fmla="*/ 2971800 w 3080114"/>
                  <a:gd name="connsiteY55" fmla="*/ 1851660 h 1891256"/>
                  <a:gd name="connsiteX56" fmla="*/ 2994660 w 3080114"/>
                  <a:gd name="connsiteY56" fmla="*/ 1859280 h 1891256"/>
                  <a:gd name="connsiteX57" fmla="*/ 3025140 w 3080114"/>
                  <a:gd name="connsiteY57" fmla="*/ 1866900 h 1891256"/>
                  <a:gd name="connsiteX58" fmla="*/ 3055620 w 3080114"/>
                  <a:gd name="connsiteY58" fmla="*/ 1882140 h 1891256"/>
                  <a:gd name="connsiteX59" fmla="*/ 3078480 w 3080114"/>
                  <a:gd name="connsiteY59" fmla="*/ 1889760 h 1891256"/>
                  <a:gd name="connsiteX60" fmla="*/ 2987040 w 3080114"/>
                  <a:gd name="connsiteY60" fmla="*/ 1889760 h 1891256"/>
                  <a:gd name="connsiteX61" fmla="*/ 7620 w 3080114"/>
                  <a:gd name="connsiteY61" fmla="*/ 1889760 h 1891256"/>
                  <a:gd name="connsiteX62" fmla="*/ 0 w 3080114"/>
                  <a:gd name="connsiteY62" fmla="*/ 0 h 1891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080114" h="1891256">
                    <a:moveTo>
                      <a:pt x="0" y="0"/>
                    </a:moveTo>
                    <a:lnTo>
                      <a:pt x="0" y="0"/>
                    </a:lnTo>
                    <a:cubicBezTo>
                      <a:pt x="38100" y="7620"/>
                      <a:pt x="79547" y="5484"/>
                      <a:pt x="114300" y="22860"/>
                    </a:cubicBezTo>
                    <a:lnTo>
                      <a:pt x="175260" y="53340"/>
                    </a:lnTo>
                    <a:cubicBezTo>
                      <a:pt x="206990" y="69205"/>
                      <a:pt x="222634" y="77773"/>
                      <a:pt x="259080" y="91440"/>
                    </a:cubicBezTo>
                    <a:cubicBezTo>
                      <a:pt x="342591" y="122757"/>
                      <a:pt x="427415" y="150553"/>
                      <a:pt x="510540" y="182880"/>
                    </a:cubicBezTo>
                    <a:cubicBezTo>
                      <a:pt x="519075" y="186199"/>
                      <a:pt x="525031" y="194401"/>
                      <a:pt x="533400" y="198120"/>
                    </a:cubicBezTo>
                    <a:cubicBezTo>
                      <a:pt x="548080" y="204644"/>
                      <a:pt x="579120" y="213360"/>
                      <a:pt x="579120" y="213360"/>
                    </a:cubicBezTo>
                    <a:cubicBezTo>
                      <a:pt x="586740" y="220980"/>
                      <a:pt x="593701" y="229321"/>
                      <a:pt x="601980" y="236220"/>
                    </a:cubicBezTo>
                    <a:cubicBezTo>
                      <a:pt x="609015" y="242083"/>
                      <a:pt x="618364" y="244984"/>
                      <a:pt x="624840" y="251460"/>
                    </a:cubicBezTo>
                    <a:cubicBezTo>
                      <a:pt x="631316" y="257936"/>
                      <a:pt x="634049" y="267428"/>
                      <a:pt x="640080" y="274320"/>
                    </a:cubicBezTo>
                    <a:cubicBezTo>
                      <a:pt x="651907" y="287837"/>
                      <a:pt x="664469" y="300819"/>
                      <a:pt x="678180" y="312420"/>
                    </a:cubicBezTo>
                    <a:cubicBezTo>
                      <a:pt x="697570" y="328827"/>
                      <a:pt x="723273" y="338306"/>
                      <a:pt x="739140" y="358140"/>
                    </a:cubicBezTo>
                    <a:cubicBezTo>
                      <a:pt x="749300" y="370840"/>
                      <a:pt x="758910" y="384000"/>
                      <a:pt x="769620" y="396240"/>
                    </a:cubicBezTo>
                    <a:cubicBezTo>
                      <a:pt x="805750" y="437532"/>
                      <a:pt x="783077" y="400224"/>
                      <a:pt x="822960" y="457200"/>
                    </a:cubicBezTo>
                    <a:cubicBezTo>
                      <a:pt x="831453" y="469333"/>
                      <a:pt x="837970" y="482741"/>
                      <a:pt x="845820" y="495300"/>
                    </a:cubicBezTo>
                    <a:cubicBezTo>
                      <a:pt x="850674" y="503066"/>
                      <a:pt x="855737" y="510708"/>
                      <a:pt x="861060" y="518160"/>
                    </a:cubicBezTo>
                    <a:cubicBezTo>
                      <a:pt x="868442" y="528494"/>
                      <a:pt x="877619" y="537613"/>
                      <a:pt x="883920" y="548640"/>
                    </a:cubicBezTo>
                    <a:cubicBezTo>
                      <a:pt x="898009" y="573296"/>
                      <a:pt x="903840" y="603024"/>
                      <a:pt x="922020" y="624840"/>
                    </a:cubicBezTo>
                    <a:cubicBezTo>
                      <a:pt x="946202" y="653859"/>
                      <a:pt x="992750" y="706415"/>
                      <a:pt x="1005840" y="739140"/>
                    </a:cubicBezTo>
                    <a:cubicBezTo>
                      <a:pt x="1010920" y="751840"/>
                      <a:pt x="1013493" y="765859"/>
                      <a:pt x="1021080" y="777240"/>
                    </a:cubicBezTo>
                    <a:cubicBezTo>
                      <a:pt x="1029050" y="789195"/>
                      <a:pt x="1042584" y="796500"/>
                      <a:pt x="1051560" y="807720"/>
                    </a:cubicBezTo>
                    <a:cubicBezTo>
                      <a:pt x="1063002" y="822023"/>
                      <a:pt x="1069663" y="839938"/>
                      <a:pt x="1082040" y="853440"/>
                    </a:cubicBezTo>
                    <a:cubicBezTo>
                      <a:pt x="1097864" y="870702"/>
                      <a:pt x="1117974" y="883494"/>
                      <a:pt x="1135380" y="899160"/>
                    </a:cubicBezTo>
                    <a:cubicBezTo>
                      <a:pt x="1143390" y="906369"/>
                      <a:pt x="1150058" y="915007"/>
                      <a:pt x="1158240" y="922020"/>
                    </a:cubicBezTo>
                    <a:cubicBezTo>
                      <a:pt x="1167883" y="930285"/>
                      <a:pt x="1179740" y="935900"/>
                      <a:pt x="1188720" y="944880"/>
                    </a:cubicBezTo>
                    <a:cubicBezTo>
                      <a:pt x="1195196" y="951356"/>
                      <a:pt x="1198097" y="960705"/>
                      <a:pt x="1203960" y="967740"/>
                    </a:cubicBezTo>
                    <a:cubicBezTo>
                      <a:pt x="1226026" y="994219"/>
                      <a:pt x="1226485" y="990433"/>
                      <a:pt x="1257300" y="1005840"/>
                    </a:cubicBezTo>
                    <a:cubicBezTo>
                      <a:pt x="1262380" y="1013460"/>
                      <a:pt x="1266064" y="1022224"/>
                      <a:pt x="1272540" y="1028700"/>
                    </a:cubicBezTo>
                    <a:cubicBezTo>
                      <a:pt x="1294378" y="1050538"/>
                      <a:pt x="1293470" y="1039165"/>
                      <a:pt x="1318260" y="1051560"/>
                    </a:cubicBezTo>
                    <a:cubicBezTo>
                      <a:pt x="1326451" y="1055656"/>
                      <a:pt x="1333668" y="1061477"/>
                      <a:pt x="1341120" y="1066800"/>
                    </a:cubicBezTo>
                    <a:cubicBezTo>
                      <a:pt x="1369233" y="1086880"/>
                      <a:pt x="1395316" y="1109985"/>
                      <a:pt x="1424940" y="1127760"/>
                    </a:cubicBezTo>
                    <a:cubicBezTo>
                      <a:pt x="1472780" y="1156464"/>
                      <a:pt x="1449793" y="1143996"/>
                      <a:pt x="1493520" y="1165860"/>
                    </a:cubicBezTo>
                    <a:cubicBezTo>
                      <a:pt x="1506220" y="1181100"/>
                      <a:pt x="1517592" y="1197552"/>
                      <a:pt x="1531620" y="1211580"/>
                    </a:cubicBezTo>
                    <a:cubicBezTo>
                      <a:pt x="1545804" y="1225764"/>
                      <a:pt x="1606978" y="1278299"/>
                      <a:pt x="1630680" y="1287780"/>
                    </a:cubicBezTo>
                    <a:lnTo>
                      <a:pt x="1668780" y="1303020"/>
                    </a:lnTo>
                    <a:cubicBezTo>
                      <a:pt x="1700779" y="1335019"/>
                      <a:pt x="1692361" y="1327981"/>
                      <a:pt x="1737360" y="1363980"/>
                    </a:cubicBezTo>
                    <a:cubicBezTo>
                      <a:pt x="1747277" y="1371914"/>
                      <a:pt x="1757273" y="1379795"/>
                      <a:pt x="1767840" y="1386840"/>
                    </a:cubicBezTo>
                    <a:cubicBezTo>
                      <a:pt x="1780163" y="1395055"/>
                      <a:pt x="1794092" y="1400814"/>
                      <a:pt x="1805940" y="1409700"/>
                    </a:cubicBezTo>
                    <a:cubicBezTo>
                      <a:pt x="1814561" y="1416166"/>
                      <a:pt x="1820790" y="1425351"/>
                      <a:pt x="1828800" y="1432560"/>
                    </a:cubicBezTo>
                    <a:cubicBezTo>
                      <a:pt x="1846206" y="1448226"/>
                      <a:pt x="1862956" y="1464851"/>
                      <a:pt x="1882140" y="1478280"/>
                    </a:cubicBezTo>
                    <a:cubicBezTo>
                      <a:pt x="1888720" y="1482886"/>
                      <a:pt x="1897542" y="1482917"/>
                      <a:pt x="1905000" y="1485900"/>
                    </a:cubicBezTo>
                    <a:cubicBezTo>
                      <a:pt x="1935658" y="1498163"/>
                      <a:pt x="1965665" y="1512032"/>
                      <a:pt x="1996440" y="1524000"/>
                    </a:cubicBezTo>
                    <a:cubicBezTo>
                      <a:pt x="2029833" y="1536986"/>
                      <a:pt x="2041088" y="1538972"/>
                      <a:pt x="2072640" y="1546860"/>
                    </a:cubicBezTo>
                    <a:cubicBezTo>
                      <a:pt x="2080260" y="1551940"/>
                      <a:pt x="2087309" y="1558004"/>
                      <a:pt x="2095500" y="1562100"/>
                    </a:cubicBezTo>
                    <a:cubicBezTo>
                      <a:pt x="2102684" y="1565692"/>
                      <a:pt x="2111048" y="1566396"/>
                      <a:pt x="2118360" y="1569720"/>
                    </a:cubicBezTo>
                    <a:cubicBezTo>
                      <a:pt x="2139042" y="1579121"/>
                      <a:pt x="2159000" y="1590040"/>
                      <a:pt x="2179320" y="1600200"/>
                    </a:cubicBezTo>
                    <a:lnTo>
                      <a:pt x="2179320" y="1600200"/>
                    </a:lnTo>
                    <a:cubicBezTo>
                      <a:pt x="2243905" y="1637106"/>
                      <a:pt x="2212580" y="1626664"/>
                      <a:pt x="2270760" y="1638300"/>
                    </a:cubicBezTo>
                    <a:cubicBezTo>
                      <a:pt x="2322362" y="1669261"/>
                      <a:pt x="2302475" y="1660449"/>
                      <a:pt x="2369820" y="1684020"/>
                    </a:cubicBezTo>
                    <a:cubicBezTo>
                      <a:pt x="2400145" y="1694634"/>
                      <a:pt x="2433364" y="1698560"/>
                      <a:pt x="2461260" y="1714500"/>
                    </a:cubicBezTo>
                    <a:cubicBezTo>
                      <a:pt x="2568153" y="1775582"/>
                      <a:pt x="2471996" y="1727021"/>
                      <a:pt x="2545080" y="1752600"/>
                    </a:cubicBezTo>
                    <a:cubicBezTo>
                      <a:pt x="2586047" y="1766938"/>
                      <a:pt x="2624892" y="1787793"/>
                      <a:pt x="2667000" y="1798320"/>
                    </a:cubicBezTo>
                    <a:cubicBezTo>
                      <a:pt x="2745384" y="1817916"/>
                      <a:pt x="2707225" y="1810598"/>
                      <a:pt x="2781300" y="1821180"/>
                    </a:cubicBezTo>
                    <a:cubicBezTo>
                      <a:pt x="2796540" y="1826260"/>
                      <a:pt x="2811367" y="1832808"/>
                      <a:pt x="2827020" y="1836420"/>
                    </a:cubicBezTo>
                    <a:cubicBezTo>
                      <a:pt x="2860779" y="1844211"/>
                      <a:pt x="2947369" y="1849624"/>
                      <a:pt x="2971800" y="1851660"/>
                    </a:cubicBezTo>
                    <a:cubicBezTo>
                      <a:pt x="2979420" y="1854200"/>
                      <a:pt x="2986937" y="1857073"/>
                      <a:pt x="2994660" y="1859280"/>
                    </a:cubicBezTo>
                    <a:cubicBezTo>
                      <a:pt x="3004730" y="1862157"/>
                      <a:pt x="3015334" y="1863223"/>
                      <a:pt x="3025140" y="1866900"/>
                    </a:cubicBezTo>
                    <a:cubicBezTo>
                      <a:pt x="3035776" y="1870888"/>
                      <a:pt x="3045179" y="1877665"/>
                      <a:pt x="3055620" y="1882140"/>
                    </a:cubicBezTo>
                    <a:cubicBezTo>
                      <a:pt x="3063003" y="1885304"/>
                      <a:pt x="3086463" y="1888873"/>
                      <a:pt x="3078480" y="1889760"/>
                    </a:cubicBezTo>
                    <a:cubicBezTo>
                      <a:pt x="3048186" y="1893126"/>
                      <a:pt x="3017520" y="1889760"/>
                      <a:pt x="2987040" y="1889760"/>
                    </a:cubicBezTo>
                    <a:lnTo>
                      <a:pt x="7620" y="18897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1" name="Straight Connector 20"/>
              <p:cNvCxnSpPr>
                <a:stCxn id="20" idx="4"/>
              </p:cNvCxnSpPr>
              <p:nvPr/>
            </p:nvCxnSpPr>
            <p:spPr>
              <a:xfrm>
                <a:off x="3955688" y="4339594"/>
                <a:ext cx="33542" cy="1799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20" idx="42"/>
              </p:cNvCxnSpPr>
              <p:nvPr/>
            </p:nvCxnSpPr>
            <p:spPr>
              <a:xfrm>
                <a:off x="5693048" y="5772154"/>
                <a:ext cx="3062" cy="3703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/>
              <p:cNvSpPr/>
              <p:nvPr/>
            </p:nvSpPr>
            <p:spPr>
              <a:xfrm>
                <a:off x="3966370" y="4354834"/>
                <a:ext cx="1737360" cy="1783080"/>
              </a:xfrm>
              <a:custGeom>
                <a:avLst/>
                <a:gdLst>
                  <a:gd name="connsiteX0" fmla="*/ 0 w 1737360"/>
                  <a:gd name="connsiteY0" fmla="*/ 0 h 1783080"/>
                  <a:gd name="connsiteX1" fmla="*/ 0 w 1737360"/>
                  <a:gd name="connsiteY1" fmla="*/ 0 h 1783080"/>
                  <a:gd name="connsiteX2" fmla="*/ 60960 w 1737360"/>
                  <a:gd name="connsiteY2" fmla="*/ 30480 h 1783080"/>
                  <a:gd name="connsiteX3" fmla="*/ 106680 w 1737360"/>
                  <a:gd name="connsiteY3" fmla="*/ 45720 h 1783080"/>
                  <a:gd name="connsiteX4" fmla="*/ 152400 w 1737360"/>
                  <a:gd name="connsiteY4" fmla="*/ 76200 h 1783080"/>
                  <a:gd name="connsiteX5" fmla="*/ 198120 w 1737360"/>
                  <a:gd name="connsiteY5" fmla="*/ 91440 h 1783080"/>
                  <a:gd name="connsiteX6" fmla="*/ 228600 w 1737360"/>
                  <a:gd name="connsiteY6" fmla="*/ 99060 h 1783080"/>
                  <a:gd name="connsiteX7" fmla="*/ 274320 w 1737360"/>
                  <a:gd name="connsiteY7" fmla="*/ 114300 h 1783080"/>
                  <a:gd name="connsiteX8" fmla="*/ 342900 w 1737360"/>
                  <a:gd name="connsiteY8" fmla="*/ 152400 h 1783080"/>
                  <a:gd name="connsiteX9" fmla="*/ 358140 w 1737360"/>
                  <a:gd name="connsiteY9" fmla="*/ 175260 h 1783080"/>
                  <a:gd name="connsiteX10" fmla="*/ 403860 w 1737360"/>
                  <a:gd name="connsiteY10" fmla="*/ 198120 h 1783080"/>
                  <a:gd name="connsiteX11" fmla="*/ 434340 w 1737360"/>
                  <a:gd name="connsiteY11" fmla="*/ 236220 h 1783080"/>
                  <a:gd name="connsiteX12" fmla="*/ 464820 w 1737360"/>
                  <a:gd name="connsiteY12" fmla="*/ 281940 h 1783080"/>
                  <a:gd name="connsiteX13" fmla="*/ 495300 w 1737360"/>
                  <a:gd name="connsiteY13" fmla="*/ 327660 h 1783080"/>
                  <a:gd name="connsiteX14" fmla="*/ 510540 w 1737360"/>
                  <a:gd name="connsiteY14" fmla="*/ 350520 h 1783080"/>
                  <a:gd name="connsiteX15" fmla="*/ 525780 w 1737360"/>
                  <a:gd name="connsiteY15" fmla="*/ 373380 h 1783080"/>
                  <a:gd name="connsiteX16" fmla="*/ 548640 w 1737360"/>
                  <a:gd name="connsiteY16" fmla="*/ 381000 h 1783080"/>
                  <a:gd name="connsiteX17" fmla="*/ 563880 w 1737360"/>
                  <a:gd name="connsiteY17" fmla="*/ 403860 h 1783080"/>
                  <a:gd name="connsiteX18" fmla="*/ 579120 w 1737360"/>
                  <a:gd name="connsiteY18" fmla="*/ 449580 h 1783080"/>
                  <a:gd name="connsiteX19" fmla="*/ 601980 w 1737360"/>
                  <a:gd name="connsiteY19" fmla="*/ 464820 h 1783080"/>
                  <a:gd name="connsiteX20" fmla="*/ 624840 w 1737360"/>
                  <a:gd name="connsiteY20" fmla="*/ 518160 h 1783080"/>
                  <a:gd name="connsiteX21" fmla="*/ 647700 w 1737360"/>
                  <a:gd name="connsiteY21" fmla="*/ 533400 h 1783080"/>
                  <a:gd name="connsiteX22" fmla="*/ 662940 w 1737360"/>
                  <a:gd name="connsiteY22" fmla="*/ 556260 h 1783080"/>
                  <a:gd name="connsiteX23" fmla="*/ 685800 w 1737360"/>
                  <a:gd name="connsiteY23" fmla="*/ 571500 h 1783080"/>
                  <a:gd name="connsiteX24" fmla="*/ 716280 w 1737360"/>
                  <a:gd name="connsiteY24" fmla="*/ 609600 h 1783080"/>
                  <a:gd name="connsiteX25" fmla="*/ 746760 w 1737360"/>
                  <a:gd name="connsiteY25" fmla="*/ 678180 h 1783080"/>
                  <a:gd name="connsiteX26" fmla="*/ 769620 w 1737360"/>
                  <a:gd name="connsiteY26" fmla="*/ 693420 h 1783080"/>
                  <a:gd name="connsiteX27" fmla="*/ 784860 w 1737360"/>
                  <a:gd name="connsiteY27" fmla="*/ 739140 h 1783080"/>
                  <a:gd name="connsiteX28" fmla="*/ 792480 w 1737360"/>
                  <a:gd name="connsiteY28" fmla="*/ 762000 h 1783080"/>
                  <a:gd name="connsiteX29" fmla="*/ 815340 w 1737360"/>
                  <a:gd name="connsiteY29" fmla="*/ 769620 h 1783080"/>
                  <a:gd name="connsiteX30" fmla="*/ 830580 w 1737360"/>
                  <a:gd name="connsiteY30" fmla="*/ 792480 h 1783080"/>
                  <a:gd name="connsiteX31" fmla="*/ 876300 w 1737360"/>
                  <a:gd name="connsiteY31" fmla="*/ 815340 h 1783080"/>
                  <a:gd name="connsiteX32" fmla="*/ 899160 w 1737360"/>
                  <a:gd name="connsiteY32" fmla="*/ 830580 h 1783080"/>
                  <a:gd name="connsiteX33" fmla="*/ 952500 w 1737360"/>
                  <a:gd name="connsiteY33" fmla="*/ 883920 h 1783080"/>
                  <a:gd name="connsiteX34" fmla="*/ 1005840 w 1737360"/>
                  <a:gd name="connsiteY34" fmla="*/ 937260 h 1783080"/>
                  <a:gd name="connsiteX35" fmla="*/ 1051560 w 1737360"/>
                  <a:gd name="connsiteY35" fmla="*/ 967740 h 1783080"/>
                  <a:gd name="connsiteX36" fmla="*/ 1074420 w 1737360"/>
                  <a:gd name="connsiteY36" fmla="*/ 982980 h 1783080"/>
                  <a:gd name="connsiteX37" fmla="*/ 1089660 w 1737360"/>
                  <a:gd name="connsiteY37" fmla="*/ 1005840 h 1783080"/>
                  <a:gd name="connsiteX38" fmla="*/ 1143000 w 1737360"/>
                  <a:gd name="connsiteY38" fmla="*/ 1028700 h 1783080"/>
                  <a:gd name="connsiteX39" fmla="*/ 1188720 w 1737360"/>
                  <a:gd name="connsiteY39" fmla="*/ 1059180 h 1783080"/>
                  <a:gd name="connsiteX40" fmla="*/ 1211580 w 1737360"/>
                  <a:gd name="connsiteY40" fmla="*/ 1082040 h 1783080"/>
                  <a:gd name="connsiteX41" fmla="*/ 1234440 w 1737360"/>
                  <a:gd name="connsiteY41" fmla="*/ 1089660 h 1783080"/>
                  <a:gd name="connsiteX42" fmla="*/ 1280160 w 1737360"/>
                  <a:gd name="connsiteY42" fmla="*/ 1120140 h 1783080"/>
                  <a:gd name="connsiteX43" fmla="*/ 1303020 w 1737360"/>
                  <a:gd name="connsiteY43" fmla="*/ 1135380 h 1783080"/>
                  <a:gd name="connsiteX44" fmla="*/ 1318260 w 1737360"/>
                  <a:gd name="connsiteY44" fmla="*/ 1158240 h 1783080"/>
                  <a:gd name="connsiteX45" fmla="*/ 1341120 w 1737360"/>
                  <a:gd name="connsiteY45" fmla="*/ 1165860 h 1783080"/>
                  <a:gd name="connsiteX46" fmla="*/ 1348740 w 1737360"/>
                  <a:gd name="connsiteY46" fmla="*/ 1188720 h 1783080"/>
                  <a:gd name="connsiteX47" fmla="*/ 1371600 w 1737360"/>
                  <a:gd name="connsiteY47" fmla="*/ 1196340 h 1783080"/>
                  <a:gd name="connsiteX48" fmla="*/ 1417320 w 1737360"/>
                  <a:gd name="connsiteY48" fmla="*/ 1226820 h 1783080"/>
                  <a:gd name="connsiteX49" fmla="*/ 1447800 w 1737360"/>
                  <a:gd name="connsiteY49" fmla="*/ 1272540 h 1783080"/>
                  <a:gd name="connsiteX50" fmla="*/ 1516380 w 1737360"/>
                  <a:gd name="connsiteY50" fmla="*/ 1318260 h 1783080"/>
                  <a:gd name="connsiteX51" fmla="*/ 1539240 w 1737360"/>
                  <a:gd name="connsiteY51" fmla="*/ 1333500 h 1783080"/>
                  <a:gd name="connsiteX52" fmla="*/ 1562100 w 1737360"/>
                  <a:gd name="connsiteY52" fmla="*/ 1356360 h 1783080"/>
                  <a:gd name="connsiteX53" fmla="*/ 1577340 w 1737360"/>
                  <a:gd name="connsiteY53" fmla="*/ 1379220 h 1783080"/>
                  <a:gd name="connsiteX54" fmla="*/ 1600200 w 1737360"/>
                  <a:gd name="connsiteY54" fmla="*/ 1386840 h 1783080"/>
                  <a:gd name="connsiteX55" fmla="*/ 1645920 w 1737360"/>
                  <a:gd name="connsiteY55" fmla="*/ 1417320 h 1783080"/>
                  <a:gd name="connsiteX56" fmla="*/ 1729740 w 1737360"/>
                  <a:gd name="connsiteY56" fmla="*/ 1440180 h 1783080"/>
                  <a:gd name="connsiteX57" fmla="*/ 1737360 w 1737360"/>
                  <a:gd name="connsiteY57" fmla="*/ 1440180 h 1783080"/>
                  <a:gd name="connsiteX58" fmla="*/ 1737360 w 1737360"/>
                  <a:gd name="connsiteY58" fmla="*/ 1783080 h 1783080"/>
                  <a:gd name="connsiteX59" fmla="*/ 30480 w 1737360"/>
                  <a:gd name="connsiteY59" fmla="*/ 1783080 h 1783080"/>
                  <a:gd name="connsiteX60" fmla="*/ 0 w 1737360"/>
                  <a:gd name="connsiteY60" fmla="*/ 0 h 178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737360" h="1783080">
                    <a:moveTo>
                      <a:pt x="0" y="0"/>
                    </a:moveTo>
                    <a:lnTo>
                      <a:pt x="0" y="0"/>
                    </a:lnTo>
                    <a:cubicBezTo>
                      <a:pt x="20320" y="10160"/>
                      <a:pt x="40078" y="21531"/>
                      <a:pt x="60960" y="30480"/>
                    </a:cubicBezTo>
                    <a:cubicBezTo>
                      <a:pt x="75725" y="36808"/>
                      <a:pt x="93314" y="36809"/>
                      <a:pt x="106680" y="45720"/>
                    </a:cubicBezTo>
                    <a:cubicBezTo>
                      <a:pt x="121920" y="55880"/>
                      <a:pt x="135024" y="70408"/>
                      <a:pt x="152400" y="76200"/>
                    </a:cubicBezTo>
                    <a:cubicBezTo>
                      <a:pt x="167640" y="81280"/>
                      <a:pt x="182535" y="87544"/>
                      <a:pt x="198120" y="91440"/>
                    </a:cubicBezTo>
                    <a:cubicBezTo>
                      <a:pt x="208280" y="93980"/>
                      <a:pt x="218569" y="96051"/>
                      <a:pt x="228600" y="99060"/>
                    </a:cubicBezTo>
                    <a:cubicBezTo>
                      <a:pt x="243987" y="103676"/>
                      <a:pt x="260954" y="105389"/>
                      <a:pt x="274320" y="114300"/>
                    </a:cubicBezTo>
                    <a:cubicBezTo>
                      <a:pt x="326723" y="149235"/>
                      <a:pt x="302664" y="138988"/>
                      <a:pt x="342900" y="152400"/>
                    </a:cubicBezTo>
                    <a:cubicBezTo>
                      <a:pt x="347980" y="160020"/>
                      <a:pt x="351664" y="168784"/>
                      <a:pt x="358140" y="175260"/>
                    </a:cubicBezTo>
                    <a:cubicBezTo>
                      <a:pt x="372912" y="190032"/>
                      <a:pt x="385267" y="191922"/>
                      <a:pt x="403860" y="198120"/>
                    </a:cubicBezTo>
                    <a:cubicBezTo>
                      <a:pt x="421020" y="249600"/>
                      <a:pt x="397222" y="193799"/>
                      <a:pt x="434340" y="236220"/>
                    </a:cubicBezTo>
                    <a:cubicBezTo>
                      <a:pt x="446401" y="250004"/>
                      <a:pt x="454660" y="266700"/>
                      <a:pt x="464820" y="281940"/>
                    </a:cubicBezTo>
                    <a:lnTo>
                      <a:pt x="495300" y="327660"/>
                    </a:lnTo>
                    <a:lnTo>
                      <a:pt x="510540" y="350520"/>
                    </a:lnTo>
                    <a:cubicBezTo>
                      <a:pt x="515620" y="358140"/>
                      <a:pt x="517092" y="370484"/>
                      <a:pt x="525780" y="373380"/>
                    </a:cubicBezTo>
                    <a:lnTo>
                      <a:pt x="548640" y="381000"/>
                    </a:lnTo>
                    <a:cubicBezTo>
                      <a:pt x="553720" y="388620"/>
                      <a:pt x="560161" y="395491"/>
                      <a:pt x="563880" y="403860"/>
                    </a:cubicBezTo>
                    <a:cubicBezTo>
                      <a:pt x="570404" y="418540"/>
                      <a:pt x="565754" y="440669"/>
                      <a:pt x="579120" y="449580"/>
                    </a:cubicBezTo>
                    <a:lnTo>
                      <a:pt x="601980" y="464820"/>
                    </a:lnTo>
                    <a:cubicBezTo>
                      <a:pt x="607809" y="488138"/>
                      <a:pt x="607299" y="500619"/>
                      <a:pt x="624840" y="518160"/>
                    </a:cubicBezTo>
                    <a:cubicBezTo>
                      <a:pt x="631316" y="524636"/>
                      <a:pt x="640080" y="528320"/>
                      <a:pt x="647700" y="533400"/>
                    </a:cubicBezTo>
                    <a:cubicBezTo>
                      <a:pt x="652780" y="541020"/>
                      <a:pt x="656464" y="549784"/>
                      <a:pt x="662940" y="556260"/>
                    </a:cubicBezTo>
                    <a:cubicBezTo>
                      <a:pt x="669416" y="562736"/>
                      <a:pt x="680079" y="564349"/>
                      <a:pt x="685800" y="571500"/>
                    </a:cubicBezTo>
                    <a:cubicBezTo>
                      <a:pt x="727864" y="624080"/>
                      <a:pt x="650766" y="565924"/>
                      <a:pt x="716280" y="609600"/>
                    </a:cubicBezTo>
                    <a:cubicBezTo>
                      <a:pt x="723825" y="632236"/>
                      <a:pt x="728647" y="660067"/>
                      <a:pt x="746760" y="678180"/>
                    </a:cubicBezTo>
                    <a:cubicBezTo>
                      <a:pt x="753236" y="684656"/>
                      <a:pt x="762000" y="688340"/>
                      <a:pt x="769620" y="693420"/>
                    </a:cubicBezTo>
                    <a:lnTo>
                      <a:pt x="784860" y="739140"/>
                    </a:lnTo>
                    <a:cubicBezTo>
                      <a:pt x="787400" y="746760"/>
                      <a:pt x="784860" y="759460"/>
                      <a:pt x="792480" y="762000"/>
                    </a:cubicBezTo>
                    <a:lnTo>
                      <a:pt x="815340" y="769620"/>
                    </a:lnTo>
                    <a:cubicBezTo>
                      <a:pt x="820420" y="777240"/>
                      <a:pt x="824104" y="786004"/>
                      <a:pt x="830580" y="792480"/>
                    </a:cubicBezTo>
                    <a:cubicBezTo>
                      <a:pt x="852418" y="814318"/>
                      <a:pt x="851510" y="802945"/>
                      <a:pt x="876300" y="815340"/>
                    </a:cubicBezTo>
                    <a:cubicBezTo>
                      <a:pt x="884491" y="819436"/>
                      <a:pt x="891540" y="825500"/>
                      <a:pt x="899160" y="830580"/>
                    </a:cubicBezTo>
                    <a:cubicBezTo>
                      <a:pt x="934095" y="882983"/>
                      <a:pt x="912264" y="870508"/>
                      <a:pt x="952500" y="883920"/>
                    </a:cubicBezTo>
                    <a:cubicBezTo>
                      <a:pt x="1009024" y="968707"/>
                      <a:pt x="956136" y="909647"/>
                      <a:pt x="1005840" y="937260"/>
                    </a:cubicBezTo>
                    <a:cubicBezTo>
                      <a:pt x="1021851" y="946155"/>
                      <a:pt x="1036320" y="957580"/>
                      <a:pt x="1051560" y="967740"/>
                    </a:cubicBezTo>
                    <a:lnTo>
                      <a:pt x="1074420" y="982980"/>
                    </a:lnTo>
                    <a:cubicBezTo>
                      <a:pt x="1079500" y="990600"/>
                      <a:pt x="1082625" y="999977"/>
                      <a:pt x="1089660" y="1005840"/>
                    </a:cubicBezTo>
                    <a:cubicBezTo>
                      <a:pt x="1120182" y="1031275"/>
                      <a:pt x="1114414" y="1012819"/>
                      <a:pt x="1143000" y="1028700"/>
                    </a:cubicBezTo>
                    <a:cubicBezTo>
                      <a:pt x="1159011" y="1037595"/>
                      <a:pt x="1175768" y="1046228"/>
                      <a:pt x="1188720" y="1059180"/>
                    </a:cubicBezTo>
                    <a:cubicBezTo>
                      <a:pt x="1196340" y="1066800"/>
                      <a:pt x="1202614" y="1076062"/>
                      <a:pt x="1211580" y="1082040"/>
                    </a:cubicBezTo>
                    <a:cubicBezTo>
                      <a:pt x="1218263" y="1086495"/>
                      <a:pt x="1227419" y="1085759"/>
                      <a:pt x="1234440" y="1089660"/>
                    </a:cubicBezTo>
                    <a:cubicBezTo>
                      <a:pt x="1250451" y="1098555"/>
                      <a:pt x="1264920" y="1109980"/>
                      <a:pt x="1280160" y="1120140"/>
                    </a:cubicBezTo>
                    <a:lnTo>
                      <a:pt x="1303020" y="1135380"/>
                    </a:lnTo>
                    <a:cubicBezTo>
                      <a:pt x="1308100" y="1143000"/>
                      <a:pt x="1311109" y="1152519"/>
                      <a:pt x="1318260" y="1158240"/>
                    </a:cubicBezTo>
                    <a:cubicBezTo>
                      <a:pt x="1324532" y="1163258"/>
                      <a:pt x="1335440" y="1160180"/>
                      <a:pt x="1341120" y="1165860"/>
                    </a:cubicBezTo>
                    <a:cubicBezTo>
                      <a:pt x="1346800" y="1171540"/>
                      <a:pt x="1343060" y="1183040"/>
                      <a:pt x="1348740" y="1188720"/>
                    </a:cubicBezTo>
                    <a:cubicBezTo>
                      <a:pt x="1354420" y="1194400"/>
                      <a:pt x="1364579" y="1192439"/>
                      <a:pt x="1371600" y="1196340"/>
                    </a:cubicBezTo>
                    <a:cubicBezTo>
                      <a:pt x="1387611" y="1205235"/>
                      <a:pt x="1417320" y="1226820"/>
                      <a:pt x="1417320" y="1226820"/>
                    </a:cubicBezTo>
                    <a:cubicBezTo>
                      <a:pt x="1427480" y="1242060"/>
                      <a:pt x="1432560" y="1262380"/>
                      <a:pt x="1447800" y="1272540"/>
                    </a:cubicBezTo>
                    <a:lnTo>
                      <a:pt x="1516380" y="1318260"/>
                    </a:lnTo>
                    <a:cubicBezTo>
                      <a:pt x="1524000" y="1323340"/>
                      <a:pt x="1532764" y="1327024"/>
                      <a:pt x="1539240" y="1333500"/>
                    </a:cubicBezTo>
                    <a:cubicBezTo>
                      <a:pt x="1546860" y="1341120"/>
                      <a:pt x="1555201" y="1348081"/>
                      <a:pt x="1562100" y="1356360"/>
                    </a:cubicBezTo>
                    <a:cubicBezTo>
                      <a:pt x="1567963" y="1363395"/>
                      <a:pt x="1570189" y="1373499"/>
                      <a:pt x="1577340" y="1379220"/>
                    </a:cubicBezTo>
                    <a:cubicBezTo>
                      <a:pt x="1583612" y="1384238"/>
                      <a:pt x="1593179" y="1382939"/>
                      <a:pt x="1600200" y="1386840"/>
                    </a:cubicBezTo>
                    <a:cubicBezTo>
                      <a:pt x="1616211" y="1395735"/>
                      <a:pt x="1628544" y="1411528"/>
                      <a:pt x="1645920" y="1417320"/>
                    </a:cubicBezTo>
                    <a:cubicBezTo>
                      <a:pt x="1690568" y="1432203"/>
                      <a:pt x="1686658" y="1433000"/>
                      <a:pt x="1729740" y="1440180"/>
                    </a:cubicBezTo>
                    <a:cubicBezTo>
                      <a:pt x="1732245" y="1440598"/>
                      <a:pt x="1734820" y="1440180"/>
                      <a:pt x="1737360" y="1440180"/>
                    </a:cubicBezTo>
                    <a:lnTo>
                      <a:pt x="1737360" y="1783080"/>
                    </a:lnTo>
                    <a:lnTo>
                      <a:pt x="30480" y="178308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4" name="Straight Connector 23"/>
              <p:cNvCxnSpPr>
                <a:endCxn id="20" idx="61"/>
              </p:cNvCxnSpPr>
              <p:nvPr/>
            </p:nvCxnSpPr>
            <p:spPr>
              <a:xfrm flipH="1">
                <a:off x="3704228" y="6137914"/>
                <a:ext cx="2647202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5678330" y="3376895"/>
                <a:ext cx="647700" cy="647739"/>
              </a:xfrm>
              <a:custGeom>
                <a:avLst/>
                <a:gdLst>
                  <a:gd name="connsiteX0" fmla="*/ 0 w 647700"/>
                  <a:gd name="connsiteY0" fmla="*/ 152439 h 647739"/>
                  <a:gd name="connsiteX1" fmla="*/ 0 w 647700"/>
                  <a:gd name="connsiteY1" fmla="*/ 152439 h 647739"/>
                  <a:gd name="connsiteX2" fmla="*/ 342900 w 647700"/>
                  <a:gd name="connsiteY2" fmla="*/ 12739 h 647739"/>
                  <a:gd name="connsiteX3" fmla="*/ 419100 w 647700"/>
                  <a:gd name="connsiteY3" fmla="*/ 12739 h 647739"/>
                  <a:gd name="connsiteX4" fmla="*/ 495300 w 647700"/>
                  <a:gd name="connsiteY4" fmla="*/ 50839 h 647739"/>
                  <a:gd name="connsiteX5" fmla="*/ 520700 w 647700"/>
                  <a:gd name="connsiteY5" fmla="*/ 88939 h 647739"/>
                  <a:gd name="connsiteX6" fmla="*/ 558800 w 647700"/>
                  <a:gd name="connsiteY6" fmla="*/ 114339 h 647739"/>
                  <a:gd name="connsiteX7" fmla="*/ 571500 w 647700"/>
                  <a:gd name="connsiteY7" fmla="*/ 152439 h 647739"/>
                  <a:gd name="connsiteX8" fmla="*/ 622300 w 647700"/>
                  <a:gd name="connsiteY8" fmla="*/ 228639 h 647739"/>
                  <a:gd name="connsiteX9" fmla="*/ 647700 w 647700"/>
                  <a:gd name="connsiteY9" fmla="*/ 266739 h 647739"/>
                  <a:gd name="connsiteX10" fmla="*/ 635000 w 647700"/>
                  <a:gd name="connsiteY10" fmla="*/ 431839 h 647739"/>
                  <a:gd name="connsiteX11" fmla="*/ 584200 w 647700"/>
                  <a:gd name="connsiteY11" fmla="*/ 546139 h 647739"/>
                  <a:gd name="connsiteX12" fmla="*/ 571500 w 647700"/>
                  <a:gd name="connsiteY12" fmla="*/ 584239 h 647739"/>
                  <a:gd name="connsiteX13" fmla="*/ 533400 w 647700"/>
                  <a:gd name="connsiteY13" fmla="*/ 622339 h 647739"/>
                  <a:gd name="connsiteX14" fmla="*/ 457200 w 647700"/>
                  <a:gd name="connsiteY14" fmla="*/ 647739 h 647739"/>
                  <a:gd name="connsiteX15" fmla="*/ 254000 w 647700"/>
                  <a:gd name="connsiteY15" fmla="*/ 609639 h 647739"/>
                  <a:gd name="connsiteX16" fmla="*/ 215900 w 647700"/>
                  <a:gd name="connsiteY16" fmla="*/ 596939 h 647739"/>
                  <a:gd name="connsiteX17" fmla="*/ 177800 w 647700"/>
                  <a:gd name="connsiteY17" fmla="*/ 584239 h 647739"/>
                  <a:gd name="connsiteX18" fmla="*/ 127000 w 647700"/>
                  <a:gd name="connsiteY18" fmla="*/ 508039 h 647739"/>
                  <a:gd name="connsiteX19" fmla="*/ 101600 w 647700"/>
                  <a:gd name="connsiteY19" fmla="*/ 431839 h 647739"/>
                  <a:gd name="connsiteX20" fmla="*/ 76200 w 647700"/>
                  <a:gd name="connsiteY20" fmla="*/ 393739 h 647739"/>
                  <a:gd name="connsiteX21" fmla="*/ 50800 w 647700"/>
                  <a:gd name="connsiteY21" fmla="*/ 317539 h 647739"/>
                  <a:gd name="connsiteX22" fmla="*/ 12700 w 647700"/>
                  <a:gd name="connsiteY22" fmla="*/ 241339 h 647739"/>
                  <a:gd name="connsiteX23" fmla="*/ 0 w 647700"/>
                  <a:gd name="connsiteY23" fmla="*/ 152439 h 64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7700" h="647739">
                    <a:moveTo>
                      <a:pt x="0" y="152439"/>
                    </a:moveTo>
                    <a:lnTo>
                      <a:pt x="0" y="152439"/>
                    </a:lnTo>
                    <a:lnTo>
                      <a:pt x="342900" y="12739"/>
                    </a:lnTo>
                    <a:cubicBezTo>
                      <a:pt x="380530" y="-2313"/>
                      <a:pt x="381470" y="-6076"/>
                      <a:pt x="419100" y="12739"/>
                    </a:cubicBezTo>
                    <a:cubicBezTo>
                      <a:pt x="517577" y="61978"/>
                      <a:pt x="399535" y="18917"/>
                      <a:pt x="495300" y="50839"/>
                    </a:cubicBezTo>
                    <a:cubicBezTo>
                      <a:pt x="503767" y="63539"/>
                      <a:pt x="509907" y="78146"/>
                      <a:pt x="520700" y="88939"/>
                    </a:cubicBezTo>
                    <a:cubicBezTo>
                      <a:pt x="531493" y="99732"/>
                      <a:pt x="549265" y="102420"/>
                      <a:pt x="558800" y="114339"/>
                    </a:cubicBezTo>
                    <a:cubicBezTo>
                      <a:pt x="567163" y="124792"/>
                      <a:pt x="564999" y="140737"/>
                      <a:pt x="571500" y="152439"/>
                    </a:cubicBezTo>
                    <a:cubicBezTo>
                      <a:pt x="586325" y="179124"/>
                      <a:pt x="605367" y="203239"/>
                      <a:pt x="622300" y="228639"/>
                    </a:cubicBezTo>
                    <a:lnTo>
                      <a:pt x="647700" y="266739"/>
                    </a:lnTo>
                    <a:cubicBezTo>
                      <a:pt x="643467" y="321772"/>
                      <a:pt x="643608" y="377319"/>
                      <a:pt x="635000" y="431839"/>
                    </a:cubicBezTo>
                    <a:cubicBezTo>
                      <a:pt x="619878" y="527613"/>
                      <a:pt x="615841" y="482858"/>
                      <a:pt x="584200" y="546139"/>
                    </a:cubicBezTo>
                    <a:cubicBezTo>
                      <a:pt x="578213" y="558113"/>
                      <a:pt x="578926" y="573100"/>
                      <a:pt x="571500" y="584239"/>
                    </a:cubicBezTo>
                    <a:cubicBezTo>
                      <a:pt x="561537" y="599183"/>
                      <a:pt x="549100" y="613617"/>
                      <a:pt x="533400" y="622339"/>
                    </a:cubicBezTo>
                    <a:cubicBezTo>
                      <a:pt x="509995" y="635342"/>
                      <a:pt x="457200" y="647739"/>
                      <a:pt x="457200" y="647739"/>
                    </a:cubicBezTo>
                    <a:cubicBezTo>
                      <a:pt x="303559" y="632375"/>
                      <a:pt x="370561" y="648493"/>
                      <a:pt x="254000" y="609639"/>
                    </a:cubicBezTo>
                    <a:lnTo>
                      <a:pt x="215900" y="596939"/>
                    </a:lnTo>
                    <a:lnTo>
                      <a:pt x="177800" y="584239"/>
                    </a:lnTo>
                    <a:cubicBezTo>
                      <a:pt x="135785" y="458193"/>
                      <a:pt x="206277" y="650737"/>
                      <a:pt x="127000" y="508039"/>
                    </a:cubicBezTo>
                    <a:cubicBezTo>
                      <a:pt x="113997" y="484634"/>
                      <a:pt x="116452" y="454116"/>
                      <a:pt x="101600" y="431839"/>
                    </a:cubicBezTo>
                    <a:cubicBezTo>
                      <a:pt x="93133" y="419139"/>
                      <a:pt x="82399" y="407687"/>
                      <a:pt x="76200" y="393739"/>
                    </a:cubicBezTo>
                    <a:cubicBezTo>
                      <a:pt x="65326" y="369273"/>
                      <a:pt x="65652" y="339816"/>
                      <a:pt x="50800" y="317539"/>
                    </a:cubicBezTo>
                    <a:cubicBezTo>
                      <a:pt x="17974" y="268300"/>
                      <a:pt x="30227" y="293919"/>
                      <a:pt x="12700" y="241339"/>
                    </a:cubicBezTo>
                    <a:cubicBezTo>
                      <a:pt x="27060" y="169537"/>
                      <a:pt x="25400" y="199425"/>
                      <a:pt x="0" y="152439"/>
                    </a:cubicBez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691030" y="3389634"/>
                <a:ext cx="647773" cy="266700"/>
              </a:xfrm>
              <a:custGeom>
                <a:avLst/>
                <a:gdLst>
                  <a:gd name="connsiteX0" fmla="*/ 0 w 647773"/>
                  <a:gd name="connsiteY0" fmla="*/ 139700 h 266700"/>
                  <a:gd name="connsiteX1" fmla="*/ 101600 w 647773"/>
                  <a:gd name="connsiteY1" fmla="*/ 101600 h 266700"/>
                  <a:gd name="connsiteX2" fmla="*/ 215900 w 647773"/>
                  <a:gd name="connsiteY2" fmla="*/ 76200 h 266700"/>
                  <a:gd name="connsiteX3" fmla="*/ 292100 w 647773"/>
                  <a:gd name="connsiteY3" fmla="*/ 25400 h 266700"/>
                  <a:gd name="connsiteX4" fmla="*/ 330200 w 647773"/>
                  <a:gd name="connsiteY4" fmla="*/ 0 h 266700"/>
                  <a:gd name="connsiteX5" fmla="*/ 393700 w 647773"/>
                  <a:gd name="connsiteY5" fmla="*/ 12700 h 266700"/>
                  <a:gd name="connsiteX6" fmla="*/ 431800 w 647773"/>
                  <a:gd name="connsiteY6" fmla="*/ 38100 h 266700"/>
                  <a:gd name="connsiteX7" fmla="*/ 469900 w 647773"/>
                  <a:gd name="connsiteY7" fmla="*/ 50800 h 266700"/>
                  <a:gd name="connsiteX8" fmla="*/ 482600 w 647773"/>
                  <a:gd name="connsiteY8" fmla="*/ 88900 h 266700"/>
                  <a:gd name="connsiteX9" fmla="*/ 520700 w 647773"/>
                  <a:gd name="connsiteY9" fmla="*/ 101600 h 266700"/>
                  <a:gd name="connsiteX10" fmla="*/ 584200 w 647773"/>
                  <a:gd name="connsiteY10" fmla="*/ 190500 h 266700"/>
                  <a:gd name="connsiteX11" fmla="*/ 609600 w 647773"/>
                  <a:gd name="connsiteY11" fmla="*/ 228600 h 266700"/>
                  <a:gd name="connsiteX12" fmla="*/ 647700 w 647773"/>
                  <a:gd name="connsiteY12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773" h="266700">
                    <a:moveTo>
                      <a:pt x="0" y="139700"/>
                    </a:moveTo>
                    <a:cubicBezTo>
                      <a:pt x="12360" y="134756"/>
                      <a:pt x="79202" y="106577"/>
                      <a:pt x="101600" y="101600"/>
                    </a:cubicBezTo>
                    <a:cubicBezTo>
                      <a:pt x="125721" y="96240"/>
                      <a:pt x="187310" y="92083"/>
                      <a:pt x="215900" y="76200"/>
                    </a:cubicBezTo>
                    <a:cubicBezTo>
                      <a:pt x="242585" y="61375"/>
                      <a:pt x="266700" y="42333"/>
                      <a:pt x="292100" y="25400"/>
                    </a:cubicBezTo>
                    <a:lnTo>
                      <a:pt x="330200" y="0"/>
                    </a:lnTo>
                    <a:cubicBezTo>
                      <a:pt x="351367" y="4233"/>
                      <a:pt x="373489" y="5121"/>
                      <a:pt x="393700" y="12700"/>
                    </a:cubicBezTo>
                    <a:cubicBezTo>
                      <a:pt x="407992" y="18059"/>
                      <a:pt x="418148" y="31274"/>
                      <a:pt x="431800" y="38100"/>
                    </a:cubicBezTo>
                    <a:cubicBezTo>
                      <a:pt x="443774" y="44087"/>
                      <a:pt x="457200" y="46567"/>
                      <a:pt x="469900" y="50800"/>
                    </a:cubicBezTo>
                    <a:cubicBezTo>
                      <a:pt x="474133" y="63500"/>
                      <a:pt x="473134" y="79434"/>
                      <a:pt x="482600" y="88900"/>
                    </a:cubicBezTo>
                    <a:cubicBezTo>
                      <a:pt x="492066" y="98366"/>
                      <a:pt x="512919" y="90707"/>
                      <a:pt x="520700" y="101600"/>
                    </a:cubicBezTo>
                    <a:cubicBezTo>
                      <a:pt x="594783" y="205317"/>
                      <a:pt x="498475" y="161925"/>
                      <a:pt x="584200" y="190500"/>
                    </a:cubicBezTo>
                    <a:cubicBezTo>
                      <a:pt x="592667" y="203200"/>
                      <a:pt x="598807" y="217807"/>
                      <a:pt x="609600" y="228600"/>
                    </a:cubicBezTo>
                    <a:cubicBezTo>
                      <a:pt x="651222" y="270222"/>
                      <a:pt x="647700" y="234889"/>
                      <a:pt x="647700" y="266700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53464" y="4164264"/>
                <a:ext cx="2383115" cy="1164520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Flowchart: Connector 28"/>
              <p:cNvSpPr/>
              <p:nvPr/>
            </p:nvSpPr>
            <p:spPr>
              <a:xfrm>
                <a:off x="5027829" y="5229342"/>
                <a:ext cx="188913" cy="190500"/>
              </a:xfrm>
              <a:prstGeom prst="flowChartConnector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3481231" y="5029200"/>
                <a:ext cx="3450432" cy="0"/>
              </a:xfrm>
              <a:prstGeom prst="line">
                <a:avLst/>
              </a:prstGeom>
              <a:ln w="50800">
                <a:solidFill>
                  <a:srgbClr val="92D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696608" y="2728089"/>
                <a:ext cx="3235055" cy="129654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3596961" y="3502758"/>
                <a:ext cx="3450432" cy="0"/>
              </a:xfrm>
              <a:prstGeom prst="line">
                <a:avLst/>
              </a:prstGeom>
              <a:ln w="50800">
                <a:solidFill>
                  <a:srgbClr val="92D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803725" y="2942219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Multiply 38"/>
          <p:cNvSpPr/>
          <p:nvPr/>
        </p:nvSpPr>
        <p:spPr>
          <a:xfrm>
            <a:off x="6862769" y="2948779"/>
            <a:ext cx="594979" cy="617990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567302" y="2875022"/>
            <a:ext cx="4049847" cy="3268157"/>
            <a:chOff x="-1864962" y="2548185"/>
            <a:chExt cx="4049847" cy="3268157"/>
          </a:xfrm>
        </p:grpSpPr>
        <p:sp>
          <p:nvSpPr>
            <p:cNvPr id="41" name="TextBox 40"/>
            <p:cNvSpPr txBox="1"/>
            <p:nvPr/>
          </p:nvSpPr>
          <p:spPr>
            <a:xfrm>
              <a:off x="1537393" y="3083589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nl-N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1757273" y="4473158"/>
              <a:ext cx="3235055" cy="703417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757273" y="3922010"/>
              <a:ext cx="3080114" cy="1891256"/>
            </a:xfrm>
            <a:custGeom>
              <a:avLst/>
              <a:gdLst>
                <a:gd name="connsiteX0" fmla="*/ 0 w 3080114"/>
                <a:gd name="connsiteY0" fmla="*/ 0 h 1891256"/>
                <a:gd name="connsiteX1" fmla="*/ 0 w 3080114"/>
                <a:gd name="connsiteY1" fmla="*/ 0 h 1891256"/>
                <a:gd name="connsiteX2" fmla="*/ 114300 w 3080114"/>
                <a:gd name="connsiteY2" fmla="*/ 22860 h 1891256"/>
                <a:gd name="connsiteX3" fmla="*/ 175260 w 3080114"/>
                <a:gd name="connsiteY3" fmla="*/ 53340 h 1891256"/>
                <a:gd name="connsiteX4" fmla="*/ 259080 w 3080114"/>
                <a:gd name="connsiteY4" fmla="*/ 91440 h 1891256"/>
                <a:gd name="connsiteX5" fmla="*/ 510540 w 3080114"/>
                <a:gd name="connsiteY5" fmla="*/ 182880 h 1891256"/>
                <a:gd name="connsiteX6" fmla="*/ 533400 w 3080114"/>
                <a:gd name="connsiteY6" fmla="*/ 198120 h 1891256"/>
                <a:gd name="connsiteX7" fmla="*/ 579120 w 3080114"/>
                <a:gd name="connsiteY7" fmla="*/ 213360 h 1891256"/>
                <a:gd name="connsiteX8" fmla="*/ 601980 w 3080114"/>
                <a:gd name="connsiteY8" fmla="*/ 236220 h 1891256"/>
                <a:gd name="connsiteX9" fmla="*/ 624840 w 3080114"/>
                <a:gd name="connsiteY9" fmla="*/ 251460 h 1891256"/>
                <a:gd name="connsiteX10" fmla="*/ 640080 w 3080114"/>
                <a:gd name="connsiteY10" fmla="*/ 274320 h 1891256"/>
                <a:gd name="connsiteX11" fmla="*/ 678180 w 3080114"/>
                <a:gd name="connsiteY11" fmla="*/ 312420 h 1891256"/>
                <a:gd name="connsiteX12" fmla="*/ 739140 w 3080114"/>
                <a:gd name="connsiteY12" fmla="*/ 358140 h 1891256"/>
                <a:gd name="connsiteX13" fmla="*/ 769620 w 3080114"/>
                <a:gd name="connsiteY13" fmla="*/ 396240 h 1891256"/>
                <a:gd name="connsiteX14" fmla="*/ 822960 w 3080114"/>
                <a:gd name="connsiteY14" fmla="*/ 457200 h 1891256"/>
                <a:gd name="connsiteX15" fmla="*/ 845820 w 3080114"/>
                <a:gd name="connsiteY15" fmla="*/ 495300 h 1891256"/>
                <a:gd name="connsiteX16" fmla="*/ 861060 w 3080114"/>
                <a:gd name="connsiteY16" fmla="*/ 518160 h 1891256"/>
                <a:gd name="connsiteX17" fmla="*/ 883920 w 3080114"/>
                <a:gd name="connsiteY17" fmla="*/ 548640 h 1891256"/>
                <a:gd name="connsiteX18" fmla="*/ 922020 w 3080114"/>
                <a:gd name="connsiteY18" fmla="*/ 624840 h 1891256"/>
                <a:gd name="connsiteX19" fmla="*/ 1005840 w 3080114"/>
                <a:gd name="connsiteY19" fmla="*/ 739140 h 1891256"/>
                <a:gd name="connsiteX20" fmla="*/ 1021080 w 3080114"/>
                <a:gd name="connsiteY20" fmla="*/ 777240 h 1891256"/>
                <a:gd name="connsiteX21" fmla="*/ 1051560 w 3080114"/>
                <a:gd name="connsiteY21" fmla="*/ 807720 h 1891256"/>
                <a:gd name="connsiteX22" fmla="*/ 1082040 w 3080114"/>
                <a:gd name="connsiteY22" fmla="*/ 853440 h 1891256"/>
                <a:gd name="connsiteX23" fmla="*/ 1135380 w 3080114"/>
                <a:gd name="connsiteY23" fmla="*/ 899160 h 1891256"/>
                <a:gd name="connsiteX24" fmla="*/ 1158240 w 3080114"/>
                <a:gd name="connsiteY24" fmla="*/ 922020 h 1891256"/>
                <a:gd name="connsiteX25" fmla="*/ 1188720 w 3080114"/>
                <a:gd name="connsiteY25" fmla="*/ 944880 h 1891256"/>
                <a:gd name="connsiteX26" fmla="*/ 1203960 w 3080114"/>
                <a:gd name="connsiteY26" fmla="*/ 967740 h 1891256"/>
                <a:gd name="connsiteX27" fmla="*/ 1257300 w 3080114"/>
                <a:gd name="connsiteY27" fmla="*/ 1005840 h 1891256"/>
                <a:gd name="connsiteX28" fmla="*/ 1272540 w 3080114"/>
                <a:gd name="connsiteY28" fmla="*/ 1028700 h 1891256"/>
                <a:gd name="connsiteX29" fmla="*/ 1318260 w 3080114"/>
                <a:gd name="connsiteY29" fmla="*/ 1051560 h 1891256"/>
                <a:gd name="connsiteX30" fmla="*/ 1341120 w 3080114"/>
                <a:gd name="connsiteY30" fmla="*/ 1066800 h 1891256"/>
                <a:gd name="connsiteX31" fmla="*/ 1424940 w 3080114"/>
                <a:gd name="connsiteY31" fmla="*/ 1127760 h 1891256"/>
                <a:gd name="connsiteX32" fmla="*/ 1493520 w 3080114"/>
                <a:gd name="connsiteY32" fmla="*/ 1165860 h 1891256"/>
                <a:gd name="connsiteX33" fmla="*/ 1531620 w 3080114"/>
                <a:gd name="connsiteY33" fmla="*/ 1211580 h 1891256"/>
                <a:gd name="connsiteX34" fmla="*/ 1630680 w 3080114"/>
                <a:gd name="connsiteY34" fmla="*/ 1287780 h 1891256"/>
                <a:gd name="connsiteX35" fmla="*/ 1668780 w 3080114"/>
                <a:gd name="connsiteY35" fmla="*/ 1303020 h 1891256"/>
                <a:gd name="connsiteX36" fmla="*/ 1737360 w 3080114"/>
                <a:gd name="connsiteY36" fmla="*/ 1363980 h 1891256"/>
                <a:gd name="connsiteX37" fmla="*/ 1767840 w 3080114"/>
                <a:gd name="connsiteY37" fmla="*/ 1386840 h 1891256"/>
                <a:gd name="connsiteX38" fmla="*/ 1805940 w 3080114"/>
                <a:gd name="connsiteY38" fmla="*/ 1409700 h 1891256"/>
                <a:gd name="connsiteX39" fmla="*/ 1828800 w 3080114"/>
                <a:gd name="connsiteY39" fmla="*/ 1432560 h 1891256"/>
                <a:gd name="connsiteX40" fmla="*/ 1882140 w 3080114"/>
                <a:gd name="connsiteY40" fmla="*/ 1478280 h 1891256"/>
                <a:gd name="connsiteX41" fmla="*/ 1905000 w 3080114"/>
                <a:gd name="connsiteY41" fmla="*/ 1485900 h 1891256"/>
                <a:gd name="connsiteX42" fmla="*/ 1996440 w 3080114"/>
                <a:gd name="connsiteY42" fmla="*/ 1524000 h 1891256"/>
                <a:gd name="connsiteX43" fmla="*/ 2072640 w 3080114"/>
                <a:gd name="connsiteY43" fmla="*/ 1546860 h 1891256"/>
                <a:gd name="connsiteX44" fmla="*/ 2095500 w 3080114"/>
                <a:gd name="connsiteY44" fmla="*/ 1562100 h 1891256"/>
                <a:gd name="connsiteX45" fmla="*/ 2118360 w 3080114"/>
                <a:gd name="connsiteY45" fmla="*/ 1569720 h 1891256"/>
                <a:gd name="connsiteX46" fmla="*/ 2179320 w 3080114"/>
                <a:gd name="connsiteY46" fmla="*/ 1600200 h 1891256"/>
                <a:gd name="connsiteX47" fmla="*/ 2179320 w 3080114"/>
                <a:gd name="connsiteY47" fmla="*/ 1600200 h 1891256"/>
                <a:gd name="connsiteX48" fmla="*/ 2270760 w 3080114"/>
                <a:gd name="connsiteY48" fmla="*/ 1638300 h 1891256"/>
                <a:gd name="connsiteX49" fmla="*/ 2369820 w 3080114"/>
                <a:gd name="connsiteY49" fmla="*/ 1684020 h 1891256"/>
                <a:gd name="connsiteX50" fmla="*/ 2461260 w 3080114"/>
                <a:gd name="connsiteY50" fmla="*/ 1714500 h 1891256"/>
                <a:gd name="connsiteX51" fmla="*/ 2545080 w 3080114"/>
                <a:gd name="connsiteY51" fmla="*/ 1752600 h 1891256"/>
                <a:gd name="connsiteX52" fmla="*/ 2667000 w 3080114"/>
                <a:gd name="connsiteY52" fmla="*/ 1798320 h 1891256"/>
                <a:gd name="connsiteX53" fmla="*/ 2781300 w 3080114"/>
                <a:gd name="connsiteY53" fmla="*/ 1821180 h 1891256"/>
                <a:gd name="connsiteX54" fmla="*/ 2827020 w 3080114"/>
                <a:gd name="connsiteY54" fmla="*/ 1836420 h 1891256"/>
                <a:gd name="connsiteX55" fmla="*/ 2971800 w 3080114"/>
                <a:gd name="connsiteY55" fmla="*/ 1851660 h 1891256"/>
                <a:gd name="connsiteX56" fmla="*/ 2994660 w 3080114"/>
                <a:gd name="connsiteY56" fmla="*/ 1859280 h 1891256"/>
                <a:gd name="connsiteX57" fmla="*/ 3025140 w 3080114"/>
                <a:gd name="connsiteY57" fmla="*/ 1866900 h 1891256"/>
                <a:gd name="connsiteX58" fmla="*/ 3055620 w 3080114"/>
                <a:gd name="connsiteY58" fmla="*/ 1882140 h 1891256"/>
                <a:gd name="connsiteX59" fmla="*/ 3078480 w 3080114"/>
                <a:gd name="connsiteY59" fmla="*/ 1889760 h 1891256"/>
                <a:gd name="connsiteX60" fmla="*/ 2987040 w 3080114"/>
                <a:gd name="connsiteY60" fmla="*/ 1889760 h 1891256"/>
                <a:gd name="connsiteX61" fmla="*/ 7620 w 3080114"/>
                <a:gd name="connsiteY61" fmla="*/ 1889760 h 1891256"/>
                <a:gd name="connsiteX62" fmla="*/ 0 w 3080114"/>
                <a:gd name="connsiteY62" fmla="*/ 0 h 189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080114" h="1891256">
                  <a:moveTo>
                    <a:pt x="0" y="0"/>
                  </a:moveTo>
                  <a:lnTo>
                    <a:pt x="0" y="0"/>
                  </a:lnTo>
                  <a:cubicBezTo>
                    <a:pt x="38100" y="7620"/>
                    <a:pt x="79547" y="5484"/>
                    <a:pt x="114300" y="22860"/>
                  </a:cubicBezTo>
                  <a:lnTo>
                    <a:pt x="175260" y="53340"/>
                  </a:lnTo>
                  <a:cubicBezTo>
                    <a:pt x="206990" y="69205"/>
                    <a:pt x="222634" y="77773"/>
                    <a:pt x="259080" y="91440"/>
                  </a:cubicBezTo>
                  <a:cubicBezTo>
                    <a:pt x="342591" y="122757"/>
                    <a:pt x="427415" y="150553"/>
                    <a:pt x="510540" y="182880"/>
                  </a:cubicBezTo>
                  <a:cubicBezTo>
                    <a:pt x="519075" y="186199"/>
                    <a:pt x="525031" y="194401"/>
                    <a:pt x="533400" y="198120"/>
                  </a:cubicBezTo>
                  <a:cubicBezTo>
                    <a:pt x="548080" y="204644"/>
                    <a:pt x="579120" y="213360"/>
                    <a:pt x="579120" y="213360"/>
                  </a:cubicBezTo>
                  <a:cubicBezTo>
                    <a:pt x="586740" y="220980"/>
                    <a:pt x="593701" y="229321"/>
                    <a:pt x="601980" y="236220"/>
                  </a:cubicBezTo>
                  <a:cubicBezTo>
                    <a:pt x="609015" y="242083"/>
                    <a:pt x="618364" y="244984"/>
                    <a:pt x="624840" y="251460"/>
                  </a:cubicBezTo>
                  <a:cubicBezTo>
                    <a:pt x="631316" y="257936"/>
                    <a:pt x="634049" y="267428"/>
                    <a:pt x="640080" y="274320"/>
                  </a:cubicBezTo>
                  <a:cubicBezTo>
                    <a:pt x="651907" y="287837"/>
                    <a:pt x="664469" y="300819"/>
                    <a:pt x="678180" y="312420"/>
                  </a:cubicBezTo>
                  <a:cubicBezTo>
                    <a:pt x="697570" y="328827"/>
                    <a:pt x="723273" y="338306"/>
                    <a:pt x="739140" y="358140"/>
                  </a:cubicBezTo>
                  <a:cubicBezTo>
                    <a:pt x="749300" y="370840"/>
                    <a:pt x="758910" y="384000"/>
                    <a:pt x="769620" y="396240"/>
                  </a:cubicBezTo>
                  <a:cubicBezTo>
                    <a:pt x="805750" y="437532"/>
                    <a:pt x="783077" y="400224"/>
                    <a:pt x="822960" y="457200"/>
                  </a:cubicBezTo>
                  <a:cubicBezTo>
                    <a:pt x="831453" y="469333"/>
                    <a:pt x="837970" y="482741"/>
                    <a:pt x="845820" y="495300"/>
                  </a:cubicBezTo>
                  <a:cubicBezTo>
                    <a:pt x="850674" y="503066"/>
                    <a:pt x="855737" y="510708"/>
                    <a:pt x="861060" y="518160"/>
                  </a:cubicBezTo>
                  <a:cubicBezTo>
                    <a:pt x="868442" y="528494"/>
                    <a:pt x="877619" y="537613"/>
                    <a:pt x="883920" y="548640"/>
                  </a:cubicBezTo>
                  <a:cubicBezTo>
                    <a:pt x="898009" y="573296"/>
                    <a:pt x="903840" y="603024"/>
                    <a:pt x="922020" y="624840"/>
                  </a:cubicBezTo>
                  <a:cubicBezTo>
                    <a:pt x="946202" y="653859"/>
                    <a:pt x="992750" y="706415"/>
                    <a:pt x="1005840" y="739140"/>
                  </a:cubicBezTo>
                  <a:cubicBezTo>
                    <a:pt x="1010920" y="751840"/>
                    <a:pt x="1013493" y="765859"/>
                    <a:pt x="1021080" y="777240"/>
                  </a:cubicBezTo>
                  <a:cubicBezTo>
                    <a:pt x="1029050" y="789195"/>
                    <a:pt x="1042584" y="796500"/>
                    <a:pt x="1051560" y="807720"/>
                  </a:cubicBezTo>
                  <a:cubicBezTo>
                    <a:pt x="1063002" y="822023"/>
                    <a:pt x="1069663" y="839938"/>
                    <a:pt x="1082040" y="853440"/>
                  </a:cubicBezTo>
                  <a:cubicBezTo>
                    <a:pt x="1097864" y="870702"/>
                    <a:pt x="1117974" y="883494"/>
                    <a:pt x="1135380" y="899160"/>
                  </a:cubicBezTo>
                  <a:cubicBezTo>
                    <a:pt x="1143390" y="906369"/>
                    <a:pt x="1150058" y="915007"/>
                    <a:pt x="1158240" y="922020"/>
                  </a:cubicBezTo>
                  <a:cubicBezTo>
                    <a:pt x="1167883" y="930285"/>
                    <a:pt x="1179740" y="935900"/>
                    <a:pt x="1188720" y="944880"/>
                  </a:cubicBezTo>
                  <a:cubicBezTo>
                    <a:pt x="1195196" y="951356"/>
                    <a:pt x="1198097" y="960705"/>
                    <a:pt x="1203960" y="967740"/>
                  </a:cubicBezTo>
                  <a:cubicBezTo>
                    <a:pt x="1226026" y="994219"/>
                    <a:pt x="1226485" y="990433"/>
                    <a:pt x="1257300" y="1005840"/>
                  </a:cubicBezTo>
                  <a:cubicBezTo>
                    <a:pt x="1262380" y="1013460"/>
                    <a:pt x="1266064" y="1022224"/>
                    <a:pt x="1272540" y="1028700"/>
                  </a:cubicBezTo>
                  <a:cubicBezTo>
                    <a:pt x="1294378" y="1050538"/>
                    <a:pt x="1293470" y="1039165"/>
                    <a:pt x="1318260" y="1051560"/>
                  </a:cubicBezTo>
                  <a:cubicBezTo>
                    <a:pt x="1326451" y="1055656"/>
                    <a:pt x="1333668" y="1061477"/>
                    <a:pt x="1341120" y="1066800"/>
                  </a:cubicBezTo>
                  <a:cubicBezTo>
                    <a:pt x="1369233" y="1086880"/>
                    <a:pt x="1395316" y="1109985"/>
                    <a:pt x="1424940" y="1127760"/>
                  </a:cubicBezTo>
                  <a:cubicBezTo>
                    <a:pt x="1472780" y="1156464"/>
                    <a:pt x="1449793" y="1143996"/>
                    <a:pt x="1493520" y="1165860"/>
                  </a:cubicBezTo>
                  <a:cubicBezTo>
                    <a:pt x="1506220" y="1181100"/>
                    <a:pt x="1517592" y="1197552"/>
                    <a:pt x="1531620" y="1211580"/>
                  </a:cubicBezTo>
                  <a:cubicBezTo>
                    <a:pt x="1545804" y="1225764"/>
                    <a:pt x="1606978" y="1278299"/>
                    <a:pt x="1630680" y="1287780"/>
                  </a:cubicBezTo>
                  <a:lnTo>
                    <a:pt x="1668780" y="1303020"/>
                  </a:lnTo>
                  <a:cubicBezTo>
                    <a:pt x="1700779" y="1335019"/>
                    <a:pt x="1692361" y="1327981"/>
                    <a:pt x="1737360" y="1363980"/>
                  </a:cubicBezTo>
                  <a:cubicBezTo>
                    <a:pt x="1747277" y="1371914"/>
                    <a:pt x="1757273" y="1379795"/>
                    <a:pt x="1767840" y="1386840"/>
                  </a:cubicBezTo>
                  <a:cubicBezTo>
                    <a:pt x="1780163" y="1395055"/>
                    <a:pt x="1794092" y="1400814"/>
                    <a:pt x="1805940" y="1409700"/>
                  </a:cubicBezTo>
                  <a:cubicBezTo>
                    <a:pt x="1814561" y="1416166"/>
                    <a:pt x="1820790" y="1425351"/>
                    <a:pt x="1828800" y="1432560"/>
                  </a:cubicBezTo>
                  <a:cubicBezTo>
                    <a:pt x="1846206" y="1448226"/>
                    <a:pt x="1862956" y="1464851"/>
                    <a:pt x="1882140" y="1478280"/>
                  </a:cubicBezTo>
                  <a:cubicBezTo>
                    <a:pt x="1888720" y="1482886"/>
                    <a:pt x="1897542" y="1482917"/>
                    <a:pt x="1905000" y="1485900"/>
                  </a:cubicBezTo>
                  <a:cubicBezTo>
                    <a:pt x="1935658" y="1498163"/>
                    <a:pt x="1965665" y="1512032"/>
                    <a:pt x="1996440" y="1524000"/>
                  </a:cubicBezTo>
                  <a:cubicBezTo>
                    <a:pt x="2029833" y="1536986"/>
                    <a:pt x="2041088" y="1538972"/>
                    <a:pt x="2072640" y="1546860"/>
                  </a:cubicBezTo>
                  <a:cubicBezTo>
                    <a:pt x="2080260" y="1551940"/>
                    <a:pt x="2087309" y="1558004"/>
                    <a:pt x="2095500" y="1562100"/>
                  </a:cubicBezTo>
                  <a:cubicBezTo>
                    <a:pt x="2102684" y="1565692"/>
                    <a:pt x="2111048" y="1566396"/>
                    <a:pt x="2118360" y="1569720"/>
                  </a:cubicBezTo>
                  <a:cubicBezTo>
                    <a:pt x="2139042" y="1579121"/>
                    <a:pt x="2159000" y="1590040"/>
                    <a:pt x="2179320" y="1600200"/>
                  </a:cubicBezTo>
                  <a:lnTo>
                    <a:pt x="2179320" y="1600200"/>
                  </a:lnTo>
                  <a:cubicBezTo>
                    <a:pt x="2243905" y="1637106"/>
                    <a:pt x="2212580" y="1626664"/>
                    <a:pt x="2270760" y="1638300"/>
                  </a:cubicBezTo>
                  <a:cubicBezTo>
                    <a:pt x="2322362" y="1669261"/>
                    <a:pt x="2302475" y="1660449"/>
                    <a:pt x="2369820" y="1684020"/>
                  </a:cubicBezTo>
                  <a:cubicBezTo>
                    <a:pt x="2400145" y="1694634"/>
                    <a:pt x="2433364" y="1698560"/>
                    <a:pt x="2461260" y="1714500"/>
                  </a:cubicBezTo>
                  <a:cubicBezTo>
                    <a:pt x="2568153" y="1775582"/>
                    <a:pt x="2471996" y="1727021"/>
                    <a:pt x="2545080" y="1752600"/>
                  </a:cubicBezTo>
                  <a:cubicBezTo>
                    <a:pt x="2586047" y="1766938"/>
                    <a:pt x="2624892" y="1787793"/>
                    <a:pt x="2667000" y="1798320"/>
                  </a:cubicBezTo>
                  <a:cubicBezTo>
                    <a:pt x="2745384" y="1817916"/>
                    <a:pt x="2707225" y="1810598"/>
                    <a:pt x="2781300" y="1821180"/>
                  </a:cubicBezTo>
                  <a:cubicBezTo>
                    <a:pt x="2796540" y="1826260"/>
                    <a:pt x="2811367" y="1832808"/>
                    <a:pt x="2827020" y="1836420"/>
                  </a:cubicBezTo>
                  <a:cubicBezTo>
                    <a:pt x="2860779" y="1844211"/>
                    <a:pt x="2947369" y="1849624"/>
                    <a:pt x="2971800" y="1851660"/>
                  </a:cubicBezTo>
                  <a:cubicBezTo>
                    <a:pt x="2979420" y="1854200"/>
                    <a:pt x="2986937" y="1857073"/>
                    <a:pt x="2994660" y="1859280"/>
                  </a:cubicBezTo>
                  <a:cubicBezTo>
                    <a:pt x="3004730" y="1862157"/>
                    <a:pt x="3015334" y="1863223"/>
                    <a:pt x="3025140" y="1866900"/>
                  </a:cubicBezTo>
                  <a:cubicBezTo>
                    <a:pt x="3035776" y="1870888"/>
                    <a:pt x="3045179" y="1877665"/>
                    <a:pt x="3055620" y="1882140"/>
                  </a:cubicBezTo>
                  <a:cubicBezTo>
                    <a:pt x="3063003" y="1885304"/>
                    <a:pt x="3086463" y="1888873"/>
                    <a:pt x="3078480" y="1889760"/>
                  </a:cubicBezTo>
                  <a:cubicBezTo>
                    <a:pt x="3048186" y="1893126"/>
                    <a:pt x="3017520" y="1889760"/>
                    <a:pt x="2987040" y="1889760"/>
                  </a:cubicBezTo>
                  <a:lnTo>
                    <a:pt x="7620" y="188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>
              <a:off x="-1498193" y="4013450"/>
              <a:ext cx="33542" cy="17998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2"/>
            </p:cNvCxnSpPr>
            <p:nvPr/>
          </p:nvCxnSpPr>
          <p:spPr>
            <a:xfrm>
              <a:off x="239167" y="5446010"/>
              <a:ext cx="3062" cy="370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47"/>
            <p:cNvSpPr/>
            <p:nvPr/>
          </p:nvSpPr>
          <p:spPr>
            <a:xfrm>
              <a:off x="-1487511" y="4028690"/>
              <a:ext cx="1737360" cy="1783080"/>
            </a:xfrm>
            <a:custGeom>
              <a:avLst/>
              <a:gdLst>
                <a:gd name="connsiteX0" fmla="*/ 0 w 1737360"/>
                <a:gd name="connsiteY0" fmla="*/ 0 h 1783080"/>
                <a:gd name="connsiteX1" fmla="*/ 0 w 1737360"/>
                <a:gd name="connsiteY1" fmla="*/ 0 h 1783080"/>
                <a:gd name="connsiteX2" fmla="*/ 60960 w 1737360"/>
                <a:gd name="connsiteY2" fmla="*/ 30480 h 1783080"/>
                <a:gd name="connsiteX3" fmla="*/ 106680 w 1737360"/>
                <a:gd name="connsiteY3" fmla="*/ 45720 h 1783080"/>
                <a:gd name="connsiteX4" fmla="*/ 152400 w 1737360"/>
                <a:gd name="connsiteY4" fmla="*/ 76200 h 1783080"/>
                <a:gd name="connsiteX5" fmla="*/ 198120 w 1737360"/>
                <a:gd name="connsiteY5" fmla="*/ 91440 h 1783080"/>
                <a:gd name="connsiteX6" fmla="*/ 228600 w 1737360"/>
                <a:gd name="connsiteY6" fmla="*/ 99060 h 1783080"/>
                <a:gd name="connsiteX7" fmla="*/ 274320 w 1737360"/>
                <a:gd name="connsiteY7" fmla="*/ 114300 h 1783080"/>
                <a:gd name="connsiteX8" fmla="*/ 342900 w 1737360"/>
                <a:gd name="connsiteY8" fmla="*/ 152400 h 1783080"/>
                <a:gd name="connsiteX9" fmla="*/ 358140 w 1737360"/>
                <a:gd name="connsiteY9" fmla="*/ 175260 h 1783080"/>
                <a:gd name="connsiteX10" fmla="*/ 403860 w 1737360"/>
                <a:gd name="connsiteY10" fmla="*/ 198120 h 1783080"/>
                <a:gd name="connsiteX11" fmla="*/ 434340 w 1737360"/>
                <a:gd name="connsiteY11" fmla="*/ 236220 h 1783080"/>
                <a:gd name="connsiteX12" fmla="*/ 464820 w 1737360"/>
                <a:gd name="connsiteY12" fmla="*/ 281940 h 1783080"/>
                <a:gd name="connsiteX13" fmla="*/ 495300 w 1737360"/>
                <a:gd name="connsiteY13" fmla="*/ 327660 h 1783080"/>
                <a:gd name="connsiteX14" fmla="*/ 510540 w 1737360"/>
                <a:gd name="connsiteY14" fmla="*/ 350520 h 1783080"/>
                <a:gd name="connsiteX15" fmla="*/ 525780 w 1737360"/>
                <a:gd name="connsiteY15" fmla="*/ 373380 h 1783080"/>
                <a:gd name="connsiteX16" fmla="*/ 548640 w 1737360"/>
                <a:gd name="connsiteY16" fmla="*/ 381000 h 1783080"/>
                <a:gd name="connsiteX17" fmla="*/ 563880 w 1737360"/>
                <a:gd name="connsiteY17" fmla="*/ 403860 h 1783080"/>
                <a:gd name="connsiteX18" fmla="*/ 579120 w 1737360"/>
                <a:gd name="connsiteY18" fmla="*/ 449580 h 1783080"/>
                <a:gd name="connsiteX19" fmla="*/ 601980 w 1737360"/>
                <a:gd name="connsiteY19" fmla="*/ 464820 h 1783080"/>
                <a:gd name="connsiteX20" fmla="*/ 624840 w 1737360"/>
                <a:gd name="connsiteY20" fmla="*/ 518160 h 1783080"/>
                <a:gd name="connsiteX21" fmla="*/ 647700 w 1737360"/>
                <a:gd name="connsiteY21" fmla="*/ 533400 h 1783080"/>
                <a:gd name="connsiteX22" fmla="*/ 662940 w 1737360"/>
                <a:gd name="connsiteY22" fmla="*/ 556260 h 1783080"/>
                <a:gd name="connsiteX23" fmla="*/ 685800 w 1737360"/>
                <a:gd name="connsiteY23" fmla="*/ 571500 h 1783080"/>
                <a:gd name="connsiteX24" fmla="*/ 716280 w 1737360"/>
                <a:gd name="connsiteY24" fmla="*/ 609600 h 1783080"/>
                <a:gd name="connsiteX25" fmla="*/ 746760 w 1737360"/>
                <a:gd name="connsiteY25" fmla="*/ 678180 h 1783080"/>
                <a:gd name="connsiteX26" fmla="*/ 769620 w 1737360"/>
                <a:gd name="connsiteY26" fmla="*/ 693420 h 1783080"/>
                <a:gd name="connsiteX27" fmla="*/ 784860 w 1737360"/>
                <a:gd name="connsiteY27" fmla="*/ 739140 h 1783080"/>
                <a:gd name="connsiteX28" fmla="*/ 792480 w 1737360"/>
                <a:gd name="connsiteY28" fmla="*/ 762000 h 1783080"/>
                <a:gd name="connsiteX29" fmla="*/ 815340 w 1737360"/>
                <a:gd name="connsiteY29" fmla="*/ 769620 h 1783080"/>
                <a:gd name="connsiteX30" fmla="*/ 830580 w 1737360"/>
                <a:gd name="connsiteY30" fmla="*/ 792480 h 1783080"/>
                <a:gd name="connsiteX31" fmla="*/ 876300 w 1737360"/>
                <a:gd name="connsiteY31" fmla="*/ 815340 h 1783080"/>
                <a:gd name="connsiteX32" fmla="*/ 899160 w 1737360"/>
                <a:gd name="connsiteY32" fmla="*/ 830580 h 1783080"/>
                <a:gd name="connsiteX33" fmla="*/ 952500 w 1737360"/>
                <a:gd name="connsiteY33" fmla="*/ 883920 h 1783080"/>
                <a:gd name="connsiteX34" fmla="*/ 1005840 w 1737360"/>
                <a:gd name="connsiteY34" fmla="*/ 937260 h 1783080"/>
                <a:gd name="connsiteX35" fmla="*/ 1051560 w 1737360"/>
                <a:gd name="connsiteY35" fmla="*/ 967740 h 1783080"/>
                <a:gd name="connsiteX36" fmla="*/ 1074420 w 1737360"/>
                <a:gd name="connsiteY36" fmla="*/ 982980 h 1783080"/>
                <a:gd name="connsiteX37" fmla="*/ 1089660 w 1737360"/>
                <a:gd name="connsiteY37" fmla="*/ 1005840 h 1783080"/>
                <a:gd name="connsiteX38" fmla="*/ 1143000 w 1737360"/>
                <a:gd name="connsiteY38" fmla="*/ 1028700 h 1783080"/>
                <a:gd name="connsiteX39" fmla="*/ 1188720 w 1737360"/>
                <a:gd name="connsiteY39" fmla="*/ 1059180 h 1783080"/>
                <a:gd name="connsiteX40" fmla="*/ 1211580 w 1737360"/>
                <a:gd name="connsiteY40" fmla="*/ 1082040 h 1783080"/>
                <a:gd name="connsiteX41" fmla="*/ 1234440 w 1737360"/>
                <a:gd name="connsiteY41" fmla="*/ 1089660 h 1783080"/>
                <a:gd name="connsiteX42" fmla="*/ 1280160 w 1737360"/>
                <a:gd name="connsiteY42" fmla="*/ 1120140 h 1783080"/>
                <a:gd name="connsiteX43" fmla="*/ 1303020 w 1737360"/>
                <a:gd name="connsiteY43" fmla="*/ 1135380 h 1783080"/>
                <a:gd name="connsiteX44" fmla="*/ 1318260 w 1737360"/>
                <a:gd name="connsiteY44" fmla="*/ 1158240 h 1783080"/>
                <a:gd name="connsiteX45" fmla="*/ 1341120 w 1737360"/>
                <a:gd name="connsiteY45" fmla="*/ 1165860 h 1783080"/>
                <a:gd name="connsiteX46" fmla="*/ 1348740 w 1737360"/>
                <a:gd name="connsiteY46" fmla="*/ 1188720 h 1783080"/>
                <a:gd name="connsiteX47" fmla="*/ 1371600 w 1737360"/>
                <a:gd name="connsiteY47" fmla="*/ 1196340 h 1783080"/>
                <a:gd name="connsiteX48" fmla="*/ 1417320 w 1737360"/>
                <a:gd name="connsiteY48" fmla="*/ 1226820 h 1783080"/>
                <a:gd name="connsiteX49" fmla="*/ 1447800 w 1737360"/>
                <a:gd name="connsiteY49" fmla="*/ 1272540 h 1783080"/>
                <a:gd name="connsiteX50" fmla="*/ 1516380 w 1737360"/>
                <a:gd name="connsiteY50" fmla="*/ 1318260 h 1783080"/>
                <a:gd name="connsiteX51" fmla="*/ 1539240 w 1737360"/>
                <a:gd name="connsiteY51" fmla="*/ 1333500 h 1783080"/>
                <a:gd name="connsiteX52" fmla="*/ 1562100 w 1737360"/>
                <a:gd name="connsiteY52" fmla="*/ 1356360 h 1783080"/>
                <a:gd name="connsiteX53" fmla="*/ 1577340 w 1737360"/>
                <a:gd name="connsiteY53" fmla="*/ 1379220 h 1783080"/>
                <a:gd name="connsiteX54" fmla="*/ 1600200 w 1737360"/>
                <a:gd name="connsiteY54" fmla="*/ 1386840 h 1783080"/>
                <a:gd name="connsiteX55" fmla="*/ 1645920 w 1737360"/>
                <a:gd name="connsiteY55" fmla="*/ 1417320 h 1783080"/>
                <a:gd name="connsiteX56" fmla="*/ 1729740 w 1737360"/>
                <a:gd name="connsiteY56" fmla="*/ 1440180 h 1783080"/>
                <a:gd name="connsiteX57" fmla="*/ 1737360 w 1737360"/>
                <a:gd name="connsiteY57" fmla="*/ 1440180 h 1783080"/>
                <a:gd name="connsiteX58" fmla="*/ 1737360 w 1737360"/>
                <a:gd name="connsiteY58" fmla="*/ 1783080 h 1783080"/>
                <a:gd name="connsiteX59" fmla="*/ 30480 w 1737360"/>
                <a:gd name="connsiteY59" fmla="*/ 1783080 h 1783080"/>
                <a:gd name="connsiteX60" fmla="*/ 0 w 1737360"/>
                <a:gd name="connsiteY60" fmla="*/ 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737360" h="1783080">
                  <a:moveTo>
                    <a:pt x="0" y="0"/>
                  </a:moveTo>
                  <a:lnTo>
                    <a:pt x="0" y="0"/>
                  </a:lnTo>
                  <a:cubicBezTo>
                    <a:pt x="20320" y="10160"/>
                    <a:pt x="40078" y="21531"/>
                    <a:pt x="60960" y="30480"/>
                  </a:cubicBezTo>
                  <a:cubicBezTo>
                    <a:pt x="75725" y="36808"/>
                    <a:pt x="93314" y="36809"/>
                    <a:pt x="106680" y="45720"/>
                  </a:cubicBezTo>
                  <a:cubicBezTo>
                    <a:pt x="121920" y="55880"/>
                    <a:pt x="135024" y="70408"/>
                    <a:pt x="152400" y="76200"/>
                  </a:cubicBezTo>
                  <a:cubicBezTo>
                    <a:pt x="167640" y="81280"/>
                    <a:pt x="182535" y="87544"/>
                    <a:pt x="198120" y="91440"/>
                  </a:cubicBezTo>
                  <a:cubicBezTo>
                    <a:pt x="208280" y="93980"/>
                    <a:pt x="218569" y="96051"/>
                    <a:pt x="228600" y="99060"/>
                  </a:cubicBezTo>
                  <a:cubicBezTo>
                    <a:pt x="243987" y="103676"/>
                    <a:pt x="260954" y="105389"/>
                    <a:pt x="274320" y="114300"/>
                  </a:cubicBezTo>
                  <a:cubicBezTo>
                    <a:pt x="326723" y="149235"/>
                    <a:pt x="302664" y="138988"/>
                    <a:pt x="342900" y="152400"/>
                  </a:cubicBezTo>
                  <a:cubicBezTo>
                    <a:pt x="347980" y="160020"/>
                    <a:pt x="351664" y="168784"/>
                    <a:pt x="358140" y="175260"/>
                  </a:cubicBezTo>
                  <a:cubicBezTo>
                    <a:pt x="372912" y="190032"/>
                    <a:pt x="385267" y="191922"/>
                    <a:pt x="403860" y="198120"/>
                  </a:cubicBezTo>
                  <a:cubicBezTo>
                    <a:pt x="421020" y="249600"/>
                    <a:pt x="397222" y="193799"/>
                    <a:pt x="434340" y="236220"/>
                  </a:cubicBezTo>
                  <a:cubicBezTo>
                    <a:pt x="446401" y="250004"/>
                    <a:pt x="454660" y="266700"/>
                    <a:pt x="464820" y="281940"/>
                  </a:cubicBezTo>
                  <a:lnTo>
                    <a:pt x="495300" y="327660"/>
                  </a:lnTo>
                  <a:lnTo>
                    <a:pt x="510540" y="350520"/>
                  </a:lnTo>
                  <a:cubicBezTo>
                    <a:pt x="515620" y="358140"/>
                    <a:pt x="517092" y="370484"/>
                    <a:pt x="525780" y="373380"/>
                  </a:cubicBezTo>
                  <a:lnTo>
                    <a:pt x="548640" y="381000"/>
                  </a:lnTo>
                  <a:cubicBezTo>
                    <a:pt x="553720" y="388620"/>
                    <a:pt x="560161" y="395491"/>
                    <a:pt x="563880" y="403860"/>
                  </a:cubicBezTo>
                  <a:cubicBezTo>
                    <a:pt x="570404" y="418540"/>
                    <a:pt x="565754" y="440669"/>
                    <a:pt x="579120" y="449580"/>
                  </a:cubicBezTo>
                  <a:lnTo>
                    <a:pt x="601980" y="464820"/>
                  </a:lnTo>
                  <a:cubicBezTo>
                    <a:pt x="607809" y="488138"/>
                    <a:pt x="607299" y="500619"/>
                    <a:pt x="624840" y="518160"/>
                  </a:cubicBezTo>
                  <a:cubicBezTo>
                    <a:pt x="631316" y="524636"/>
                    <a:pt x="640080" y="528320"/>
                    <a:pt x="647700" y="533400"/>
                  </a:cubicBezTo>
                  <a:cubicBezTo>
                    <a:pt x="652780" y="541020"/>
                    <a:pt x="656464" y="549784"/>
                    <a:pt x="662940" y="556260"/>
                  </a:cubicBezTo>
                  <a:cubicBezTo>
                    <a:pt x="669416" y="562736"/>
                    <a:pt x="680079" y="564349"/>
                    <a:pt x="685800" y="571500"/>
                  </a:cubicBezTo>
                  <a:cubicBezTo>
                    <a:pt x="727864" y="624080"/>
                    <a:pt x="650766" y="565924"/>
                    <a:pt x="716280" y="609600"/>
                  </a:cubicBezTo>
                  <a:cubicBezTo>
                    <a:pt x="723825" y="632236"/>
                    <a:pt x="728647" y="660067"/>
                    <a:pt x="746760" y="678180"/>
                  </a:cubicBezTo>
                  <a:cubicBezTo>
                    <a:pt x="753236" y="684656"/>
                    <a:pt x="762000" y="688340"/>
                    <a:pt x="769620" y="693420"/>
                  </a:cubicBezTo>
                  <a:lnTo>
                    <a:pt x="784860" y="739140"/>
                  </a:lnTo>
                  <a:cubicBezTo>
                    <a:pt x="787400" y="746760"/>
                    <a:pt x="784860" y="759460"/>
                    <a:pt x="792480" y="762000"/>
                  </a:cubicBezTo>
                  <a:lnTo>
                    <a:pt x="815340" y="769620"/>
                  </a:lnTo>
                  <a:cubicBezTo>
                    <a:pt x="820420" y="777240"/>
                    <a:pt x="824104" y="786004"/>
                    <a:pt x="830580" y="792480"/>
                  </a:cubicBezTo>
                  <a:cubicBezTo>
                    <a:pt x="852418" y="814318"/>
                    <a:pt x="851510" y="802945"/>
                    <a:pt x="876300" y="815340"/>
                  </a:cubicBezTo>
                  <a:cubicBezTo>
                    <a:pt x="884491" y="819436"/>
                    <a:pt x="891540" y="825500"/>
                    <a:pt x="899160" y="830580"/>
                  </a:cubicBezTo>
                  <a:cubicBezTo>
                    <a:pt x="934095" y="882983"/>
                    <a:pt x="912264" y="870508"/>
                    <a:pt x="952500" y="883920"/>
                  </a:cubicBezTo>
                  <a:cubicBezTo>
                    <a:pt x="1009024" y="968707"/>
                    <a:pt x="956136" y="909647"/>
                    <a:pt x="1005840" y="937260"/>
                  </a:cubicBezTo>
                  <a:cubicBezTo>
                    <a:pt x="1021851" y="946155"/>
                    <a:pt x="1036320" y="957580"/>
                    <a:pt x="1051560" y="967740"/>
                  </a:cubicBezTo>
                  <a:lnTo>
                    <a:pt x="1074420" y="982980"/>
                  </a:lnTo>
                  <a:cubicBezTo>
                    <a:pt x="1079500" y="990600"/>
                    <a:pt x="1082625" y="999977"/>
                    <a:pt x="1089660" y="1005840"/>
                  </a:cubicBezTo>
                  <a:cubicBezTo>
                    <a:pt x="1120182" y="1031275"/>
                    <a:pt x="1114414" y="1012819"/>
                    <a:pt x="1143000" y="1028700"/>
                  </a:cubicBezTo>
                  <a:cubicBezTo>
                    <a:pt x="1159011" y="1037595"/>
                    <a:pt x="1175768" y="1046228"/>
                    <a:pt x="1188720" y="1059180"/>
                  </a:cubicBezTo>
                  <a:cubicBezTo>
                    <a:pt x="1196340" y="1066800"/>
                    <a:pt x="1202614" y="1076062"/>
                    <a:pt x="1211580" y="1082040"/>
                  </a:cubicBezTo>
                  <a:cubicBezTo>
                    <a:pt x="1218263" y="1086495"/>
                    <a:pt x="1227419" y="1085759"/>
                    <a:pt x="1234440" y="1089660"/>
                  </a:cubicBezTo>
                  <a:cubicBezTo>
                    <a:pt x="1250451" y="1098555"/>
                    <a:pt x="1264920" y="1109980"/>
                    <a:pt x="1280160" y="1120140"/>
                  </a:cubicBezTo>
                  <a:lnTo>
                    <a:pt x="1303020" y="1135380"/>
                  </a:lnTo>
                  <a:cubicBezTo>
                    <a:pt x="1308100" y="1143000"/>
                    <a:pt x="1311109" y="1152519"/>
                    <a:pt x="1318260" y="1158240"/>
                  </a:cubicBezTo>
                  <a:cubicBezTo>
                    <a:pt x="1324532" y="1163258"/>
                    <a:pt x="1335440" y="1160180"/>
                    <a:pt x="1341120" y="1165860"/>
                  </a:cubicBezTo>
                  <a:cubicBezTo>
                    <a:pt x="1346800" y="1171540"/>
                    <a:pt x="1343060" y="1183040"/>
                    <a:pt x="1348740" y="1188720"/>
                  </a:cubicBezTo>
                  <a:cubicBezTo>
                    <a:pt x="1354420" y="1194400"/>
                    <a:pt x="1364579" y="1192439"/>
                    <a:pt x="1371600" y="1196340"/>
                  </a:cubicBezTo>
                  <a:cubicBezTo>
                    <a:pt x="1387611" y="1205235"/>
                    <a:pt x="1417320" y="1226820"/>
                    <a:pt x="1417320" y="1226820"/>
                  </a:cubicBezTo>
                  <a:cubicBezTo>
                    <a:pt x="1427480" y="1242060"/>
                    <a:pt x="1432560" y="1262380"/>
                    <a:pt x="1447800" y="1272540"/>
                  </a:cubicBezTo>
                  <a:lnTo>
                    <a:pt x="1516380" y="1318260"/>
                  </a:lnTo>
                  <a:cubicBezTo>
                    <a:pt x="1524000" y="1323340"/>
                    <a:pt x="1532764" y="1327024"/>
                    <a:pt x="1539240" y="1333500"/>
                  </a:cubicBezTo>
                  <a:cubicBezTo>
                    <a:pt x="1546860" y="1341120"/>
                    <a:pt x="1555201" y="1348081"/>
                    <a:pt x="1562100" y="1356360"/>
                  </a:cubicBezTo>
                  <a:cubicBezTo>
                    <a:pt x="1567963" y="1363395"/>
                    <a:pt x="1570189" y="1373499"/>
                    <a:pt x="1577340" y="1379220"/>
                  </a:cubicBezTo>
                  <a:cubicBezTo>
                    <a:pt x="1583612" y="1384238"/>
                    <a:pt x="1593179" y="1382939"/>
                    <a:pt x="1600200" y="1386840"/>
                  </a:cubicBezTo>
                  <a:cubicBezTo>
                    <a:pt x="1616211" y="1395735"/>
                    <a:pt x="1628544" y="1411528"/>
                    <a:pt x="1645920" y="1417320"/>
                  </a:cubicBezTo>
                  <a:cubicBezTo>
                    <a:pt x="1690568" y="1432203"/>
                    <a:pt x="1686658" y="1433000"/>
                    <a:pt x="1729740" y="1440180"/>
                  </a:cubicBezTo>
                  <a:cubicBezTo>
                    <a:pt x="1732245" y="1440598"/>
                    <a:pt x="1734820" y="1440180"/>
                    <a:pt x="1737360" y="1440180"/>
                  </a:cubicBezTo>
                  <a:lnTo>
                    <a:pt x="1737360" y="1783080"/>
                  </a:lnTo>
                  <a:lnTo>
                    <a:pt x="30480" y="178308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49" name="Straight Connector 48"/>
            <p:cNvCxnSpPr>
              <a:endCxn id="45" idx="61"/>
            </p:cNvCxnSpPr>
            <p:nvPr/>
          </p:nvCxnSpPr>
          <p:spPr>
            <a:xfrm flipH="1">
              <a:off x="-1749653" y="5811770"/>
              <a:ext cx="2647202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/>
            <p:cNvSpPr/>
            <p:nvPr/>
          </p:nvSpPr>
          <p:spPr>
            <a:xfrm>
              <a:off x="224449" y="3050751"/>
              <a:ext cx="647700" cy="647739"/>
            </a:xfrm>
            <a:custGeom>
              <a:avLst/>
              <a:gdLst>
                <a:gd name="connsiteX0" fmla="*/ 0 w 647700"/>
                <a:gd name="connsiteY0" fmla="*/ 152439 h 647739"/>
                <a:gd name="connsiteX1" fmla="*/ 0 w 647700"/>
                <a:gd name="connsiteY1" fmla="*/ 152439 h 647739"/>
                <a:gd name="connsiteX2" fmla="*/ 342900 w 647700"/>
                <a:gd name="connsiteY2" fmla="*/ 12739 h 647739"/>
                <a:gd name="connsiteX3" fmla="*/ 419100 w 647700"/>
                <a:gd name="connsiteY3" fmla="*/ 12739 h 647739"/>
                <a:gd name="connsiteX4" fmla="*/ 495300 w 647700"/>
                <a:gd name="connsiteY4" fmla="*/ 50839 h 647739"/>
                <a:gd name="connsiteX5" fmla="*/ 520700 w 647700"/>
                <a:gd name="connsiteY5" fmla="*/ 88939 h 647739"/>
                <a:gd name="connsiteX6" fmla="*/ 558800 w 647700"/>
                <a:gd name="connsiteY6" fmla="*/ 114339 h 647739"/>
                <a:gd name="connsiteX7" fmla="*/ 571500 w 647700"/>
                <a:gd name="connsiteY7" fmla="*/ 152439 h 647739"/>
                <a:gd name="connsiteX8" fmla="*/ 622300 w 647700"/>
                <a:gd name="connsiteY8" fmla="*/ 228639 h 647739"/>
                <a:gd name="connsiteX9" fmla="*/ 647700 w 647700"/>
                <a:gd name="connsiteY9" fmla="*/ 266739 h 647739"/>
                <a:gd name="connsiteX10" fmla="*/ 635000 w 647700"/>
                <a:gd name="connsiteY10" fmla="*/ 431839 h 647739"/>
                <a:gd name="connsiteX11" fmla="*/ 584200 w 647700"/>
                <a:gd name="connsiteY11" fmla="*/ 546139 h 647739"/>
                <a:gd name="connsiteX12" fmla="*/ 571500 w 647700"/>
                <a:gd name="connsiteY12" fmla="*/ 584239 h 647739"/>
                <a:gd name="connsiteX13" fmla="*/ 533400 w 647700"/>
                <a:gd name="connsiteY13" fmla="*/ 622339 h 647739"/>
                <a:gd name="connsiteX14" fmla="*/ 457200 w 647700"/>
                <a:gd name="connsiteY14" fmla="*/ 647739 h 647739"/>
                <a:gd name="connsiteX15" fmla="*/ 254000 w 647700"/>
                <a:gd name="connsiteY15" fmla="*/ 609639 h 647739"/>
                <a:gd name="connsiteX16" fmla="*/ 215900 w 647700"/>
                <a:gd name="connsiteY16" fmla="*/ 596939 h 647739"/>
                <a:gd name="connsiteX17" fmla="*/ 177800 w 647700"/>
                <a:gd name="connsiteY17" fmla="*/ 584239 h 647739"/>
                <a:gd name="connsiteX18" fmla="*/ 127000 w 647700"/>
                <a:gd name="connsiteY18" fmla="*/ 508039 h 647739"/>
                <a:gd name="connsiteX19" fmla="*/ 101600 w 647700"/>
                <a:gd name="connsiteY19" fmla="*/ 431839 h 647739"/>
                <a:gd name="connsiteX20" fmla="*/ 76200 w 647700"/>
                <a:gd name="connsiteY20" fmla="*/ 393739 h 647739"/>
                <a:gd name="connsiteX21" fmla="*/ 50800 w 647700"/>
                <a:gd name="connsiteY21" fmla="*/ 317539 h 647739"/>
                <a:gd name="connsiteX22" fmla="*/ 12700 w 647700"/>
                <a:gd name="connsiteY22" fmla="*/ 241339 h 647739"/>
                <a:gd name="connsiteX23" fmla="*/ 0 w 647700"/>
                <a:gd name="connsiteY23" fmla="*/ 152439 h 64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7700" h="647739">
                  <a:moveTo>
                    <a:pt x="0" y="152439"/>
                  </a:moveTo>
                  <a:lnTo>
                    <a:pt x="0" y="152439"/>
                  </a:lnTo>
                  <a:lnTo>
                    <a:pt x="342900" y="12739"/>
                  </a:lnTo>
                  <a:cubicBezTo>
                    <a:pt x="380530" y="-2313"/>
                    <a:pt x="381470" y="-6076"/>
                    <a:pt x="419100" y="12739"/>
                  </a:cubicBezTo>
                  <a:cubicBezTo>
                    <a:pt x="517577" y="61978"/>
                    <a:pt x="399535" y="18917"/>
                    <a:pt x="495300" y="50839"/>
                  </a:cubicBezTo>
                  <a:cubicBezTo>
                    <a:pt x="503767" y="63539"/>
                    <a:pt x="509907" y="78146"/>
                    <a:pt x="520700" y="88939"/>
                  </a:cubicBezTo>
                  <a:cubicBezTo>
                    <a:pt x="531493" y="99732"/>
                    <a:pt x="549265" y="102420"/>
                    <a:pt x="558800" y="114339"/>
                  </a:cubicBezTo>
                  <a:cubicBezTo>
                    <a:pt x="567163" y="124792"/>
                    <a:pt x="564999" y="140737"/>
                    <a:pt x="571500" y="152439"/>
                  </a:cubicBezTo>
                  <a:cubicBezTo>
                    <a:pt x="586325" y="179124"/>
                    <a:pt x="605367" y="203239"/>
                    <a:pt x="622300" y="228639"/>
                  </a:cubicBezTo>
                  <a:lnTo>
                    <a:pt x="647700" y="266739"/>
                  </a:lnTo>
                  <a:cubicBezTo>
                    <a:pt x="643467" y="321772"/>
                    <a:pt x="643608" y="377319"/>
                    <a:pt x="635000" y="431839"/>
                  </a:cubicBezTo>
                  <a:cubicBezTo>
                    <a:pt x="619878" y="527613"/>
                    <a:pt x="615841" y="482858"/>
                    <a:pt x="584200" y="546139"/>
                  </a:cubicBezTo>
                  <a:cubicBezTo>
                    <a:pt x="578213" y="558113"/>
                    <a:pt x="578926" y="573100"/>
                    <a:pt x="571500" y="584239"/>
                  </a:cubicBezTo>
                  <a:cubicBezTo>
                    <a:pt x="561537" y="599183"/>
                    <a:pt x="549100" y="613617"/>
                    <a:pt x="533400" y="622339"/>
                  </a:cubicBezTo>
                  <a:cubicBezTo>
                    <a:pt x="509995" y="635342"/>
                    <a:pt x="457200" y="647739"/>
                    <a:pt x="457200" y="647739"/>
                  </a:cubicBezTo>
                  <a:cubicBezTo>
                    <a:pt x="303559" y="632375"/>
                    <a:pt x="370561" y="648493"/>
                    <a:pt x="254000" y="609639"/>
                  </a:cubicBezTo>
                  <a:lnTo>
                    <a:pt x="215900" y="596939"/>
                  </a:lnTo>
                  <a:lnTo>
                    <a:pt x="177800" y="584239"/>
                  </a:lnTo>
                  <a:cubicBezTo>
                    <a:pt x="135785" y="458193"/>
                    <a:pt x="206277" y="650737"/>
                    <a:pt x="127000" y="508039"/>
                  </a:cubicBezTo>
                  <a:cubicBezTo>
                    <a:pt x="113997" y="484634"/>
                    <a:pt x="116452" y="454116"/>
                    <a:pt x="101600" y="431839"/>
                  </a:cubicBezTo>
                  <a:cubicBezTo>
                    <a:pt x="93133" y="419139"/>
                    <a:pt x="82399" y="407687"/>
                    <a:pt x="76200" y="393739"/>
                  </a:cubicBezTo>
                  <a:cubicBezTo>
                    <a:pt x="65326" y="369273"/>
                    <a:pt x="65652" y="339816"/>
                    <a:pt x="50800" y="317539"/>
                  </a:cubicBezTo>
                  <a:cubicBezTo>
                    <a:pt x="17974" y="268300"/>
                    <a:pt x="30227" y="293919"/>
                    <a:pt x="12700" y="241339"/>
                  </a:cubicBezTo>
                  <a:cubicBezTo>
                    <a:pt x="27060" y="169537"/>
                    <a:pt x="25400" y="199425"/>
                    <a:pt x="0" y="152439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37149" y="3063490"/>
              <a:ext cx="647773" cy="266700"/>
            </a:xfrm>
            <a:custGeom>
              <a:avLst/>
              <a:gdLst>
                <a:gd name="connsiteX0" fmla="*/ 0 w 647773"/>
                <a:gd name="connsiteY0" fmla="*/ 139700 h 266700"/>
                <a:gd name="connsiteX1" fmla="*/ 101600 w 647773"/>
                <a:gd name="connsiteY1" fmla="*/ 101600 h 266700"/>
                <a:gd name="connsiteX2" fmla="*/ 215900 w 647773"/>
                <a:gd name="connsiteY2" fmla="*/ 76200 h 266700"/>
                <a:gd name="connsiteX3" fmla="*/ 292100 w 647773"/>
                <a:gd name="connsiteY3" fmla="*/ 25400 h 266700"/>
                <a:gd name="connsiteX4" fmla="*/ 330200 w 647773"/>
                <a:gd name="connsiteY4" fmla="*/ 0 h 266700"/>
                <a:gd name="connsiteX5" fmla="*/ 393700 w 647773"/>
                <a:gd name="connsiteY5" fmla="*/ 12700 h 266700"/>
                <a:gd name="connsiteX6" fmla="*/ 431800 w 647773"/>
                <a:gd name="connsiteY6" fmla="*/ 38100 h 266700"/>
                <a:gd name="connsiteX7" fmla="*/ 469900 w 647773"/>
                <a:gd name="connsiteY7" fmla="*/ 50800 h 266700"/>
                <a:gd name="connsiteX8" fmla="*/ 482600 w 647773"/>
                <a:gd name="connsiteY8" fmla="*/ 88900 h 266700"/>
                <a:gd name="connsiteX9" fmla="*/ 520700 w 647773"/>
                <a:gd name="connsiteY9" fmla="*/ 101600 h 266700"/>
                <a:gd name="connsiteX10" fmla="*/ 584200 w 647773"/>
                <a:gd name="connsiteY10" fmla="*/ 190500 h 266700"/>
                <a:gd name="connsiteX11" fmla="*/ 609600 w 647773"/>
                <a:gd name="connsiteY11" fmla="*/ 228600 h 266700"/>
                <a:gd name="connsiteX12" fmla="*/ 647700 w 647773"/>
                <a:gd name="connsiteY1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73" h="266700">
                  <a:moveTo>
                    <a:pt x="0" y="139700"/>
                  </a:moveTo>
                  <a:cubicBezTo>
                    <a:pt x="12360" y="134756"/>
                    <a:pt x="79202" y="106577"/>
                    <a:pt x="101600" y="101600"/>
                  </a:cubicBezTo>
                  <a:cubicBezTo>
                    <a:pt x="125721" y="96240"/>
                    <a:pt x="187310" y="92083"/>
                    <a:pt x="215900" y="76200"/>
                  </a:cubicBezTo>
                  <a:cubicBezTo>
                    <a:pt x="242585" y="61375"/>
                    <a:pt x="266700" y="42333"/>
                    <a:pt x="292100" y="25400"/>
                  </a:cubicBezTo>
                  <a:lnTo>
                    <a:pt x="330200" y="0"/>
                  </a:lnTo>
                  <a:cubicBezTo>
                    <a:pt x="351367" y="4233"/>
                    <a:pt x="373489" y="5121"/>
                    <a:pt x="393700" y="12700"/>
                  </a:cubicBezTo>
                  <a:cubicBezTo>
                    <a:pt x="407992" y="18059"/>
                    <a:pt x="418148" y="31274"/>
                    <a:pt x="431800" y="38100"/>
                  </a:cubicBezTo>
                  <a:cubicBezTo>
                    <a:pt x="443774" y="44087"/>
                    <a:pt x="457200" y="46567"/>
                    <a:pt x="469900" y="50800"/>
                  </a:cubicBezTo>
                  <a:cubicBezTo>
                    <a:pt x="474133" y="63500"/>
                    <a:pt x="473134" y="79434"/>
                    <a:pt x="482600" y="88900"/>
                  </a:cubicBezTo>
                  <a:cubicBezTo>
                    <a:pt x="492066" y="98366"/>
                    <a:pt x="512919" y="90707"/>
                    <a:pt x="520700" y="101600"/>
                  </a:cubicBezTo>
                  <a:cubicBezTo>
                    <a:pt x="594783" y="205317"/>
                    <a:pt x="498475" y="161925"/>
                    <a:pt x="584200" y="190500"/>
                  </a:cubicBezTo>
                  <a:cubicBezTo>
                    <a:pt x="592667" y="203200"/>
                    <a:pt x="598807" y="217807"/>
                    <a:pt x="609600" y="228600"/>
                  </a:cubicBezTo>
                  <a:cubicBezTo>
                    <a:pt x="651222" y="270222"/>
                    <a:pt x="647700" y="234889"/>
                    <a:pt x="647700" y="266700"/>
                  </a:cubicBezTo>
                </a:path>
              </a:pathLst>
            </a:cu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1500417" y="3838120"/>
              <a:ext cx="2383115" cy="116452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-426052" y="4903198"/>
              <a:ext cx="188913" cy="190500"/>
            </a:xfrm>
            <a:prstGeom prst="flowChartConnector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-1848117" y="4768645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-1785152" y="3190425"/>
              <a:ext cx="3235055" cy="66584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-1854556" y="3224559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57523" y="4483436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1740427" y="5185583"/>
              <a:ext cx="3235055" cy="626188"/>
            </a:xfrm>
            <a:prstGeom prst="rect">
              <a:avLst/>
            </a:prstGeom>
            <a:solidFill>
              <a:schemeClr val="tx2">
                <a:lumMod val="5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1772379" y="3840109"/>
              <a:ext cx="3235055" cy="62618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772379" y="2548185"/>
              <a:ext cx="3235055" cy="665847"/>
            </a:xfrm>
            <a:prstGeom prst="rect">
              <a:avLst/>
            </a:prstGeom>
            <a:solidFill>
              <a:schemeClr val="bg1">
                <a:lumMod val="6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-1848117" y="2775289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-1864962" y="4283079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-1854213" y="5359957"/>
              <a:ext cx="3450432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552729" y="5029200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52438" y="3968597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18011" y="2666327"/>
              <a:ext cx="6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sp>
        <p:nvSpPr>
          <p:cNvPr id="66" name="Freeform 65"/>
          <p:cNvSpPr/>
          <p:nvPr/>
        </p:nvSpPr>
        <p:spPr>
          <a:xfrm>
            <a:off x="8406912" y="2312065"/>
            <a:ext cx="461129" cy="832047"/>
          </a:xfrm>
          <a:custGeom>
            <a:avLst/>
            <a:gdLst>
              <a:gd name="connsiteX0" fmla="*/ 0 w 647700"/>
              <a:gd name="connsiteY0" fmla="*/ 152439 h 647739"/>
              <a:gd name="connsiteX1" fmla="*/ 0 w 647700"/>
              <a:gd name="connsiteY1" fmla="*/ 152439 h 647739"/>
              <a:gd name="connsiteX2" fmla="*/ 342900 w 647700"/>
              <a:gd name="connsiteY2" fmla="*/ 12739 h 647739"/>
              <a:gd name="connsiteX3" fmla="*/ 419100 w 647700"/>
              <a:gd name="connsiteY3" fmla="*/ 12739 h 647739"/>
              <a:gd name="connsiteX4" fmla="*/ 495300 w 647700"/>
              <a:gd name="connsiteY4" fmla="*/ 50839 h 647739"/>
              <a:gd name="connsiteX5" fmla="*/ 520700 w 647700"/>
              <a:gd name="connsiteY5" fmla="*/ 88939 h 647739"/>
              <a:gd name="connsiteX6" fmla="*/ 558800 w 647700"/>
              <a:gd name="connsiteY6" fmla="*/ 114339 h 647739"/>
              <a:gd name="connsiteX7" fmla="*/ 571500 w 647700"/>
              <a:gd name="connsiteY7" fmla="*/ 152439 h 647739"/>
              <a:gd name="connsiteX8" fmla="*/ 622300 w 647700"/>
              <a:gd name="connsiteY8" fmla="*/ 228639 h 647739"/>
              <a:gd name="connsiteX9" fmla="*/ 647700 w 647700"/>
              <a:gd name="connsiteY9" fmla="*/ 266739 h 647739"/>
              <a:gd name="connsiteX10" fmla="*/ 635000 w 647700"/>
              <a:gd name="connsiteY10" fmla="*/ 431839 h 647739"/>
              <a:gd name="connsiteX11" fmla="*/ 584200 w 647700"/>
              <a:gd name="connsiteY11" fmla="*/ 546139 h 647739"/>
              <a:gd name="connsiteX12" fmla="*/ 571500 w 647700"/>
              <a:gd name="connsiteY12" fmla="*/ 584239 h 647739"/>
              <a:gd name="connsiteX13" fmla="*/ 533400 w 647700"/>
              <a:gd name="connsiteY13" fmla="*/ 622339 h 647739"/>
              <a:gd name="connsiteX14" fmla="*/ 457200 w 647700"/>
              <a:gd name="connsiteY14" fmla="*/ 647739 h 647739"/>
              <a:gd name="connsiteX15" fmla="*/ 254000 w 647700"/>
              <a:gd name="connsiteY15" fmla="*/ 609639 h 647739"/>
              <a:gd name="connsiteX16" fmla="*/ 215900 w 647700"/>
              <a:gd name="connsiteY16" fmla="*/ 596939 h 647739"/>
              <a:gd name="connsiteX17" fmla="*/ 177800 w 647700"/>
              <a:gd name="connsiteY17" fmla="*/ 584239 h 647739"/>
              <a:gd name="connsiteX18" fmla="*/ 127000 w 647700"/>
              <a:gd name="connsiteY18" fmla="*/ 508039 h 647739"/>
              <a:gd name="connsiteX19" fmla="*/ 101600 w 647700"/>
              <a:gd name="connsiteY19" fmla="*/ 431839 h 647739"/>
              <a:gd name="connsiteX20" fmla="*/ 76200 w 647700"/>
              <a:gd name="connsiteY20" fmla="*/ 393739 h 647739"/>
              <a:gd name="connsiteX21" fmla="*/ 50800 w 647700"/>
              <a:gd name="connsiteY21" fmla="*/ 317539 h 647739"/>
              <a:gd name="connsiteX22" fmla="*/ 12700 w 647700"/>
              <a:gd name="connsiteY22" fmla="*/ 241339 h 647739"/>
              <a:gd name="connsiteX23" fmla="*/ 0 w 647700"/>
              <a:gd name="connsiteY23" fmla="*/ 152439 h 64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7700" h="647739">
                <a:moveTo>
                  <a:pt x="0" y="152439"/>
                </a:moveTo>
                <a:lnTo>
                  <a:pt x="0" y="152439"/>
                </a:lnTo>
                <a:lnTo>
                  <a:pt x="342900" y="12739"/>
                </a:lnTo>
                <a:cubicBezTo>
                  <a:pt x="380530" y="-2313"/>
                  <a:pt x="381470" y="-6076"/>
                  <a:pt x="419100" y="12739"/>
                </a:cubicBezTo>
                <a:cubicBezTo>
                  <a:pt x="517577" y="61978"/>
                  <a:pt x="399535" y="18917"/>
                  <a:pt x="495300" y="50839"/>
                </a:cubicBezTo>
                <a:cubicBezTo>
                  <a:pt x="503767" y="63539"/>
                  <a:pt x="509907" y="78146"/>
                  <a:pt x="520700" y="88939"/>
                </a:cubicBezTo>
                <a:cubicBezTo>
                  <a:pt x="531493" y="99732"/>
                  <a:pt x="549265" y="102420"/>
                  <a:pt x="558800" y="114339"/>
                </a:cubicBezTo>
                <a:cubicBezTo>
                  <a:pt x="567163" y="124792"/>
                  <a:pt x="564999" y="140737"/>
                  <a:pt x="571500" y="152439"/>
                </a:cubicBezTo>
                <a:cubicBezTo>
                  <a:pt x="586325" y="179124"/>
                  <a:pt x="605367" y="203239"/>
                  <a:pt x="622300" y="228639"/>
                </a:cubicBezTo>
                <a:lnTo>
                  <a:pt x="647700" y="266739"/>
                </a:lnTo>
                <a:cubicBezTo>
                  <a:pt x="643467" y="321772"/>
                  <a:pt x="643608" y="377319"/>
                  <a:pt x="635000" y="431839"/>
                </a:cubicBezTo>
                <a:cubicBezTo>
                  <a:pt x="619878" y="527613"/>
                  <a:pt x="615841" y="482858"/>
                  <a:pt x="584200" y="546139"/>
                </a:cubicBezTo>
                <a:cubicBezTo>
                  <a:pt x="578213" y="558113"/>
                  <a:pt x="578926" y="573100"/>
                  <a:pt x="571500" y="584239"/>
                </a:cubicBezTo>
                <a:cubicBezTo>
                  <a:pt x="561537" y="599183"/>
                  <a:pt x="549100" y="613617"/>
                  <a:pt x="533400" y="622339"/>
                </a:cubicBezTo>
                <a:cubicBezTo>
                  <a:pt x="509995" y="635342"/>
                  <a:pt x="457200" y="647739"/>
                  <a:pt x="457200" y="647739"/>
                </a:cubicBezTo>
                <a:cubicBezTo>
                  <a:pt x="303559" y="632375"/>
                  <a:pt x="370561" y="648493"/>
                  <a:pt x="254000" y="609639"/>
                </a:cubicBezTo>
                <a:lnTo>
                  <a:pt x="215900" y="596939"/>
                </a:lnTo>
                <a:lnTo>
                  <a:pt x="177800" y="584239"/>
                </a:lnTo>
                <a:cubicBezTo>
                  <a:pt x="135785" y="458193"/>
                  <a:pt x="206277" y="650737"/>
                  <a:pt x="127000" y="508039"/>
                </a:cubicBezTo>
                <a:cubicBezTo>
                  <a:pt x="113997" y="484634"/>
                  <a:pt x="116452" y="454116"/>
                  <a:pt x="101600" y="431839"/>
                </a:cubicBezTo>
                <a:cubicBezTo>
                  <a:pt x="93133" y="419139"/>
                  <a:pt x="82399" y="407687"/>
                  <a:pt x="76200" y="393739"/>
                </a:cubicBezTo>
                <a:cubicBezTo>
                  <a:pt x="65326" y="369273"/>
                  <a:pt x="65652" y="339816"/>
                  <a:pt x="50800" y="317539"/>
                </a:cubicBezTo>
                <a:cubicBezTo>
                  <a:pt x="17974" y="268300"/>
                  <a:pt x="30227" y="293919"/>
                  <a:pt x="12700" y="241339"/>
                </a:cubicBezTo>
                <a:cubicBezTo>
                  <a:pt x="27060" y="169537"/>
                  <a:pt x="25400" y="199425"/>
                  <a:pt x="0" y="152439"/>
                </a:cubicBez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Freeform 66"/>
          <p:cNvSpPr/>
          <p:nvPr/>
        </p:nvSpPr>
        <p:spPr>
          <a:xfrm>
            <a:off x="8419612" y="2324803"/>
            <a:ext cx="461181" cy="342587"/>
          </a:xfrm>
          <a:custGeom>
            <a:avLst/>
            <a:gdLst>
              <a:gd name="connsiteX0" fmla="*/ 0 w 647773"/>
              <a:gd name="connsiteY0" fmla="*/ 139700 h 266700"/>
              <a:gd name="connsiteX1" fmla="*/ 101600 w 647773"/>
              <a:gd name="connsiteY1" fmla="*/ 101600 h 266700"/>
              <a:gd name="connsiteX2" fmla="*/ 215900 w 647773"/>
              <a:gd name="connsiteY2" fmla="*/ 76200 h 266700"/>
              <a:gd name="connsiteX3" fmla="*/ 292100 w 647773"/>
              <a:gd name="connsiteY3" fmla="*/ 25400 h 266700"/>
              <a:gd name="connsiteX4" fmla="*/ 330200 w 647773"/>
              <a:gd name="connsiteY4" fmla="*/ 0 h 266700"/>
              <a:gd name="connsiteX5" fmla="*/ 393700 w 647773"/>
              <a:gd name="connsiteY5" fmla="*/ 12700 h 266700"/>
              <a:gd name="connsiteX6" fmla="*/ 431800 w 647773"/>
              <a:gd name="connsiteY6" fmla="*/ 38100 h 266700"/>
              <a:gd name="connsiteX7" fmla="*/ 469900 w 647773"/>
              <a:gd name="connsiteY7" fmla="*/ 50800 h 266700"/>
              <a:gd name="connsiteX8" fmla="*/ 482600 w 647773"/>
              <a:gd name="connsiteY8" fmla="*/ 88900 h 266700"/>
              <a:gd name="connsiteX9" fmla="*/ 520700 w 647773"/>
              <a:gd name="connsiteY9" fmla="*/ 101600 h 266700"/>
              <a:gd name="connsiteX10" fmla="*/ 584200 w 647773"/>
              <a:gd name="connsiteY10" fmla="*/ 190500 h 266700"/>
              <a:gd name="connsiteX11" fmla="*/ 609600 w 647773"/>
              <a:gd name="connsiteY11" fmla="*/ 228600 h 266700"/>
              <a:gd name="connsiteX12" fmla="*/ 647700 w 647773"/>
              <a:gd name="connsiteY1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7773" h="266700">
                <a:moveTo>
                  <a:pt x="0" y="139700"/>
                </a:moveTo>
                <a:cubicBezTo>
                  <a:pt x="12360" y="134756"/>
                  <a:pt x="79202" y="106577"/>
                  <a:pt x="101600" y="101600"/>
                </a:cubicBezTo>
                <a:cubicBezTo>
                  <a:pt x="125721" y="96240"/>
                  <a:pt x="187310" y="92083"/>
                  <a:pt x="215900" y="76200"/>
                </a:cubicBezTo>
                <a:cubicBezTo>
                  <a:pt x="242585" y="61375"/>
                  <a:pt x="266700" y="42333"/>
                  <a:pt x="292100" y="25400"/>
                </a:cubicBezTo>
                <a:lnTo>
                  <a:pt x="330200" y="0"/>
                </a:lnTo>
                <a:cubicBezTo>
                  <a:pt x="351367" y="4233"/>
                  <a:pt x="373489" y="5121"/>
                  <a:pt x="393700" y="12700"/>
                </a:cubicBezTo>
                <a:cubicBezTo>
                  <a:pt x="407992" y="18059"/>
                  <a:pt x="418148" y="31274"/>
                  <a:pt x="431800" y="38100"/>
                </a:cubicBezTo>
                <a:cubicBezTo>
                  <a:pt x="443774" y="44087"/>
                  <a:pt x="457200" y="46567"/>
                  <a:pt x="469900" y="50800"/>
                </a:cubicBezTo>
                <a:cubicBezTo>
                  <a:pt x="474133" y="63500"/>
                  <a:pt x="473134" y="79434"/>
                  <a:pt x="482600" y="88900"/>
                </a:cubicBezTo>
                <a:cubicBezTo>
                  <a:pt x="492066" y="98366"/>
                  <a:pt x="512919" y="90707"/>
                  <a:pt x="520700" y="101600"/>
                </a:cubicBezTo>
                <a:cubicBezTo>
                  <a:pt x="594783" y="205317"/>
                  <a:pt x="498475" y="161925"/>
                  <a:pt x="584200" y="190500"/>
                </a:cubicBezTo>
                <a:cubicBezTo>
                  <a:pt x="592667" y="203200"/>
                  <a:pt x="598807" y="217807"/>
                  <a:pt x="609600" y="228600"/>
                </a:cubicBezTo>
                <a:cubicBezTo>
                  <a:pt x="651222" y="270222"/>
                  <a:pt x="647700" y="234889"/>
                  <a:pt x="647700" y="26670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Freeform 68"/>
          <p:cNvSpPr/>
          <p:nvPr/>
        </p:nvSpPr>
        <p:spPr>
          <a:xfrm>
            <a:off x="7762656" y="3252291"/>
            <a:ext cx="461129" cy="645581"/>
          </a:xfrm>
          <a:custGeom>
            <a:avLst/>
            <a:gdLst>
              <a:gd name="connsiteX0" fmla="*/ 0 w 647700"/>
              <a:gd name="connsiteY0" fmla="*/ 152439 h 647739"/>
              <a:gd name="connsiteX1" fmla="*/ 0 w 647700"/>
              <a:gd name="connsiteY1" fmla="*/ 152439 h 647739"/>
              <a:gd name="connsiteX2" fmla="*/ 342900 w 647700"/>
              <a:gd name="connsiteY2" fmla="*/ 12739 h 647739"/>
              <a:gd name="connsiteX3" fmla="*/ 419100 w 647700"/>
              <a:gd name="connsiteY3" fmla="*/ 12739 h 647739"/>
              <a:gd name="connsiteX4" fmla="*/ 495300 w 647700"/>
              <a:gd name="connsiteY4" fmla="*/ 50839 h 647739"/>
              <a:gd name="connsiteX5" fmla="*/ 520700 w 647700"/>
              <a:gd name="connsiteY5" fmla="*/ 88939 h 647739"/>
              <a:gd name="connsiteX6" fmla="*/ 558800 w 647700"/>
              <a:gd name="connsiteY6" fmla="*/ 114339 h 647739"/>
              <a:gd name="connsiteX7" fmla="*/ 571500 w 647700"/>
              <a:gd name="connsiteY7" fmla="*/ 152439 h 647739"/>
              <a:gd name="connsiteX8" fmla="*/ 622300 w 647700"/>
              <a:gd name="connsiteY8" fmla="*/ 228639 h 647739"/>
              <a:gd name="connsiteX9" fmla="*/ 647700 w 647700"/>
              <a:gd name="connsiteY9" fmla="*/ 266739 h 647739"/>
              <a:gd name="connsiteX10" fmla="*/ 635000 w 647700"/>
              <a:gd name="connsiteY10" fmla="*/ 431839 h 647739"/>
              <a:gd name="connsiteX11" fmla="*/ 584200 w 647700"/>
              <a:gd name="connsiteY11" fmla="*/ 546139 h 647739"/>
              <a:gd name="connsiteX12" fmla="*/ 571500 w 647700"/>
              <a:gd name="connsiteY12" fmla="*/ 584239 h 647739"/>
              <a:gd name="connsiteX13" fmla="*/ 533400 w 647700"/>
              <a:gd name="connsiteY13" fmla="*/ 622339 h 647739"/>
              <a:gd name="connsiteX14" fmla="*/ 457200 w 647700"/>
              <a:gd name="connsiteY14" fmla="*/ 647739 h 647739"/>
              <a:gd name="connsiteX15" fmla="*/ 254000 w 647700"/>
              <a:gd name="connsiteY15" fmla="*/ 609639 h 647739"/>
              <a:gd name="connsiteX16" fmla="*/ 215900 w 647700"/>
              <a:gd name="connsiteY16" fmla="*/ 596939 h 647739"/>
              <a:gd name="connsiteX17" fmla="*/ 177800 w 647700"/>
              <a:gd name="connsiteY17" fmla="*/ 584239 h 647739"/>
              <a:gd name="connsiteX18" fmla="*/ 127000 w 647700"/>
              <a:gd name="connsiteY18" fmla="*/ 508039 h 647739"/>
              <a:gd name="connsiteX19" fmla="*/ 101600 w 647700"/>
              <a:gd name="connsiteY19" fmla="*/ 431839 h 647739"/>
              <a:gd name="connsiteX20" fmla="*/ 76200 w 647700"/>
              <a:gd name="connsiteY20" fmla="*/ 393739 h 647739"/>
              <a:gd name="connsiteX21" fmla="*/ 50800 w 647700"/>
              <a:gd name="connsiteY21" fmla="*/ 317539 h 647739"/>
              <a:gd name="connsiteX22" fmla="*/ 12700 w 647700"/>
              <a:gd name="connsiteY22" fmla="*/ 241339 h 647739"/>
              <a:gd name="connsiteX23" fmla="*/ 0 w 647700"/>
              <a:gd name="connsiteY23" fmla="*/ 152439 h 64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7700" h="647739">
                <a:moveTo>
                  <a:pt x="0" y="152439"/>
                </a:moveTo>
                <a:lnTo>
                  <a:pt x="0" y="152439"/>
                </a:lnTo>
                <a:lnTo>
                  <a:pt x="342900" y="12739"/>
                </a:lnTo>
                <a:cubicBezTo>
                  <a:pt x="380530" y="-2313"/>
                  <a:pt x="381470" y="-6076"/>
                  <a:pt x="419100" y="12739"/>
                </a:cubicBezTo>
                <a:cubicBezTo>
                  <a:pt x="517577" y="61978"/>
                  <a:pt x="399535" y="18917"/>
                  <a:pt x="495300" y="50839"/>
                </a:cubicBezTo>
                <a:cubicBezTo>
                  <a:pt x="503767" y="63539"/>
                  <a:pt x="509907" y="78146"/>
                  <a:pt x="520700" y="88939"/>
                </a:cubicBezTo>
                <a:cubicBezTo>
                  <a:pt x="531493" y="99732"/>
                  <a:pt x="549265" y="102420"/>
                  <a:pt x="558800" y="114339"/>
                </a:cubicBezTo>
                <a:cubicBezTo>
                  <a:pt x="567163" y="124792"/>
                  <a:pt x="564999" y="140737"/>
                  <a:pt x="571500" y="152439"/>
                </a:cubicBezTo>
                <a:cubicBezTo>
                  <a:pt x="586325" y="179124"/>
                  <a:pt x="605367" y="203239"/>
                  <a:pt x="622300" y="228639"/>
                </a:cubicBezTo>
                <a:lnTo>
                  <a:pt x="647700" y="266739"/>
                </a:lnTo>
                <a:cubicBezTo>
                  <a:pt x="643467" y="321772"/>
                  <a:pt x="643608" y="377319"/>
                  <a:pt x="635000" y="431839"/>
                </a:cubicBezTo>
                <a:cubicBezTo>
                  <a:pt x="619878" y="527613"/>
                  <a:pt x="615841" y="482858"/>
                  <a:pt x="584200" y="546139"/>
                </a:cubicBezTo>
                <a:cubicBezTo>
                  <a:pt x="578213" y="558113"/>
                  <a:pt x="578926" y="573100"/>
                  <a:pt x="571500" y="584239"/>
                </a:cubicBezTo>
                <a:cubicBezTo>
                  <a:pt x="561537" y="599183"/>
                  <a:pt x="549100" y="613617"/>
                  <a:pt x="533400" y="622339"/>
                </a:cubicBezTo>
                <a:cubicBezTo>
                  <a:pt x="509995" y="635342"/>
                  <a:pt x="457200" y="647739"/>
                  <a:pt x="457200" y="647739"/>
                </a:cubicBezTo>
                <a:cubicBezTo>
                  <a:pt x="303559" y="632375"/>
                  <a:pt x="370561" y="648493"/>
                  <a:pt x="254000" y="609639"/>
                </a:cubicBezTo>
                <a:lnTo>
                  <a:pt x="215900" y="596939"/>
                </a:lnTo>
                <a:lnTo>
                  <a:pt x="177800" y="584239"/>
                </a:lnTo>
                <a:cubicBezTo>
                  <a:pt x="135785" y="458193"/>
                  <a:pt x="206277" y="650737"/>
                  <a:pt x="127000" y="508039"/>
                </a:cubicBezTo>
                <a:cubicBezTo>
                  <a:pt x="113997" y="484634"/>
                  <a:pt x="116452" y="454116"/>
                  <a:pt x="101600" y="431839"/>
                </a:cubicBezTo>
                <a:cubicBezTo>
                  <a:pt x="93133" y="419139"/>
                  <a:pt x="82399" y="407687"/>
                  <a:pt x="76200" y="393739"/>
                </a:cubicBezTo>
                <a:cubicBezTo>
                  <a:pt x="65326" y="369273"/>
                  <a:pt x="65652" y="339816"/>
                  <a:pt x="50800" y="317539"/>
                </a:cubicBezTo>
                <a:cubicBezTo>
                  <a:pt x="17974" y="268300"/>
                  <a:pt x="30227" y="293919"/>
                  <a:pt x="12700" y="241339"/>
                </a:cubicBezTo>
                <a:cubicBezTo>
                  <a:pt x="27060" y="169537"/>
                  <a:pt x="25400" y="199425"/>
                  <a:pt x="0" y="152439"/>
                </a:cubicBez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Freeform 69"/>
          <p:cNvSpPr/>
          <p:nvPr/>
        </p:nvSpPr>
        <p:spPr>
          <a:xfrm>
            <a:off x="7775356" y="3265029"/>
            <a:ext cx="461181" cy="265811"/>
          </a:xfrm>
          <a:custGeom>
            <a:avLst/>
            <a:gdLst>
              <a:gd name="connsiteX0" fmla="*/ 0 w 647773"/>
              <a:gd name="connsiteY0" fmla="*/ 139700 h 266700"/>
              <a:gd name="connsiteX1" fmla="*/ 101600 w 647773"/>
              <a:gd name="connsiteY1" fmla="*/ 101600 h 266700"/>
              <a:gd name="connsiteX2" fmla="*/ 215900 w 647773"/>
              <a:gd name="connsiteY2" fmla="*/ 76200 h 266700"/>
              <a:gd name="connsiteX3" fmla="*/ 292100 w 647773"/>
              <a:gd name="connsiteY3" fmla="*/ 25400 h 266700"/>
              <a:gd name="connsiteX4" fmla="*/ 330200 w 647773"/>
              <a:gd name="connsiteY4" fmla="*/ 0 h 266700"/>
              <a:gd name="connsiteX5" fmla="*/ 393700 w 647773"/>
              <a:gd name="connsiteY5" fmla="*/ 12700 h 266700"/>
              <a:gd name="connsiteX6" fmla="*/ 431800 w 647773"/>
              <a:gd name="connsiteY6" fmla="*/ 38100 h 266700"/>
              <a:gd name="connsiteX7" fmla="*/ 469900 w 647773"/>
              <a:gd name="connsiteY7" fmla="*/ 50800 h 266700"/>
              <a:gd name="connsiteX8" fmla="*/ 482600 w 647773"/>
              <a:gd name="connsiteY8" fmla="*/ 88900 h 266700"/>
              <a:gd name="connsiteX9" fmla="*/ 520700 w 647773"/>
              <a:gd name="connsiteY9" fmla="*/ 101600 h 266700"/>
              <a:gd name="connsiteX10" fmla="*/ 584200 w 647773"/>
              <a:gd name="connsiteY10" fmla="*/ 190500 h 266700"/>
              <a:gd name="connsiteX11" fmla="*/ 609600 w 647773"/>
              <a:gd name="connsiteY11" fmla="*/ 228600 h 266700"/>
              <a:gd name="connsiteX12" fmla="*/ 647700 w 647773"/>
              <a:gd name="connsiteY1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7773" h="266700">
                <a:moveTo>
                  <a:pt x="0" y="139700"/>
                </a:moveTo>
                <a:cubicBezTo>
                  <a:pt x="12360" y="134756"/>
                  <a:pt x="79202" y="106577"/>
                  <a:pt x="101600" y="101600"/>
                </a:cubicBezTo>
                <a:cubicBezTo>
                  <a:pt x="125721" y="96240"/>
                  <a:pt x="187310" y="92083"/>
                  <a:pt x="215900" y="76200"/>
                </a:cubicBezTo>
                <a:cubicBezTo>
                  <a:pt x="242585" y="61375"/>
                  <a:pt x="266700" y="42333"/>
                  <a:pt x="292100" y="25400"/>
                </a:cubicBezTo>
                <a:lnTo>
                  <a:pt x="330200" y="0"/>
                </a:lnTo>
                <a:cubicBezTo>
                  <a:pt x="351367" y="4233"/>
                  <a:pt x="373489" y="5121"/>
                  <a:pt x="393700" y="12700"/>
                </a:cubicBezTo>
                <a:cubicBezTo>
                  <a:pt x="407992" y="18059"/>
                  <a:pt x="418148" y="31274"/>
                  <a:pt x="431800" y="38100"/>
                </a:cubicBezTo>
                <a:cubicBezTo>
                  <a:pt x="443774" y="44087"/>
                  <a:pt x="457200" y="46567"/>
                  <a:pt x="469900" y="50800"/>
                </a:cubicBezTo>
                <a:cubicBezTo>
                  <a:pt x="474133" y="63500"/>
                  <a:pt x="473134" y="79434"/>
                  <a:pt x="482600" y="88900"/>
                </a:cubicBezTo>
                <a:cubicBezTo>
                  <a:pt x="492066" y="98366"/>
                  <a:pt x="512919" y="90707"/>
                  <a:pt x="520700" y="101600"/>
                </a:cubicBezTo>
                <a:cubicBezTo>
                  <a:pt x="594783" y="205317"/>
                  <a:pt x="498475" y="161925"/>
                  <a:pt x="584200" y="190500"/>
                </a:cubicBezTo>
                <a:cubicBezTo>
                  <a:pt x="592667" y="203200"/>
                  <a:pt x="598807" y="217807"/>
                  <a:pt x="609600" y="228600"/>
                </a:cubicBezTo>
                <a:cubicBezTo>
                  <a:pt x="651222" y="270222"/>
                  <a:pt x="647700" y="234889"/>
                  <a:pt x="647700" y="26670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Multiply 71"/>
          <p:cNvSpPr/>
          <p:nvPr/>
        </p:nvSpPr>
        <p:spPr>
          <a:xfrm>
            <a:off x="7022492" y="5439329"/>
            <a:ext cx="702511" cy="600948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Multiply 72"/>
          <p:cNvSpPr/>
          <p:nvPr/>
        </p:nvSpPr>
        <p:spPr>
          <a:xfrm>
            <a:off x="6929728" y="3373434"/>
            <a:ext cx="702511" cy="600948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Multiply 73"/>
          <p:cNvSpPr/>
          <p:nvPr/>
        </p:nvSpPr>
        <p:spPr>
          <a:xfrm>
            <a:off x="6956551" y="2945263"/>
            <a:ext cx="702511" cy="600948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4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6" grpId="0" animBg="1"/>
      <p:bldP spid="67" grpId="0" animBg="1"/>
      <p:bldP spid="69" grpId="0" animBg="1"/>
      <p:bldP spid="70" grpId="0" animBg="1"/>
      <p:bldP spid="72" grpId="0" animBg="1"/>
      <p:bldP spid="73" grpId="0" animBg="1"/>
      <p:bldP spid="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Adaptive depth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Producing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niform layers ?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marL="285750">
              <a:buFont typeface="Wingdings" panose="05000000000000000000" pitchFamily="2" charset="2"/>
              <a:buChar char="Ø"/>
            </a:pPr>
            <a:r>
              <a:rPr lang="en-US" dirty="0" smtClean="0"/>
              <a:t>One SAT per layer</a:t>
            </a:r>
          </a:p>
          <a:p>
            <a:pPr marL="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>
              <a:buFont typeface="Wingdings" panose="05000000000000000000" pitchFamily="2" charset="2"/>
              <a:buChar char="Ø"/>
            </a:pPr>
            <a:r>
              <a:rPr lang="en-US" dirty="0" smtClean="0"/>
              <a:t>But we need lots of layers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31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4" y="3805808"/>
            <a:ext cx="4216210" cy="237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47" y="1600200"/>
            <a:ext cx="3236295" cy="182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32" y="3810000"/>
            <a:ext cx="4216210" cy="236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>
            <a:off x="4431632" y="4347411"/>
            <a:ext cx="762000" cy="10668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16974" y="3530599"/>
            <a:ext cx="1962762" cy="2717801"/>
          </a:xfrm>
          <a:prstGeom prst="rect">
            <a:avLst/>
          </a:prstGeom>
          <a:solidFill>
            <a:schemeClr val="bg2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Oval 45"/>
          <p:cNvSpPr/>
          <p:nvPr/>
        </p:nvSpPr>
        <p:spPr>
          <a:xfrm>
            <a:off x="3517232" y="3711574"/>
            <a:ext cx="1659606" cy="5476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Stored Data 33"/>
          <p:cNvSpPr/>
          <p:nvPr/>
        </p:nvSpPr>
        <p:spPr>
          <a:xfrm rot="5400000">
            <a:off x="4835729" y="4613071"/>
            <a:ext cx="1181100" cy="1937159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>
            <a:off x="2532648" y="5105399"/>
            <a:ext cx="2115552" cy="152401"/>
          </a:xfrm>
          <a:prstGeom prst="chor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2648" y="5181600"/>
            <a:ext cx="3862211" cy="1066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Adaptive depth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How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to reduce number of layers ?</a:t>
            </a:r>
          </a:p>
          <a:p>
            <a:pPr indent="0">
              <a:buNone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Idea: Separate strong discontinuities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Observation: average lies between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discontinuities</a:t>
            </a:r>
          </a:p>
          <a:p>
            <a:pPr lvl="1" indent="0"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534400" y="6248400"/>
            <a:ext cx="489815" cy="365125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32</a:t>
            </a:fld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32648" y="4991100"/>
            <a:ext cx="3915778" cy="190499"/>
            <a:chOff x="2532648" y="4991100"/>
            <a:chExt cx="3915778" cy="190499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32648" y="5105399"/>
              <a:ext cx="984584" cy="76200"/>
            </a:xfrm>
            <a:prstGeom prst="line">
              <a:avLst/>
            </a:prstGeom>
            <a:ln w="76200" cap="rnd">
              <a:solidFill>
                <a:schemeClr val="accent2"/>
              </a:solidFill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219700" y="4991100"/>
              <a:ext cx="514350" cy="4763"/>
            </a:xfrm>
            <a:prstGeom prst="line">
              <a:avLst/>
            </a:prstGeom>
            <a:ln w="76200" cap="rnd">
              <a:solidFill>
                <a:schemeClr val="accent2"/>
              </a:solidFill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219825" y="5093494"/>
              <a:ext cx="228601" cy="83344"/>
            </a:xfrm>
            <a:prstGeom prst="line">
              <a:avLst/>
            </a:prstGeom>
            <a:ln w="76200" cap="rnd">
              <a:solidFill>
                <a:schemeClr val="accent2"/>
              </a:solidFill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781675" y="5010150"/>
              <a:ext cx="309563" cy="47625"/>
            </a:xfrm>
            <a:prstGeom prst="line">
              <a:avLst/>
            </a:prstGeom>
            <a:ln w="76200" cap="rnd">
              <a:solidFill>
                <a:schemeClr val="accent2"/>
              </a:solidFill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545807" y="3711574"/>
            <a:ext cx="1631031" cy="174626"/>
            <a:chOff x="3545807" y="3711574"/>
            <a:chExt cx="1631031" cy="17462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4724400" y="3733800"/>
              <a:ext cx="452438" cy="152400"/>
            </a:xfrm>
            <a:prstGeom prst="line">
              <a:avLst/>
            </a:prstGeom>
            <a:ln w="76200" cap="rnd"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545807" y="3711574"/>
              <a:ext cx="568993" cy="174626"/>
            </a:xfrm>
            <a:prstGeom prst="line">
              <a:avLst/>
            </a:prstGeom>
            <a:ln w="76200" cap="rnd"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114800" y="3733799"/>
              <a:ext cx="533400" cy="3"/>
            </a:xfrm>
            <a:prstGeom prst="line">
              <a:avLst/>
            </a:prstGeom>
            <a:ln w="76200" cap="rnd"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532648" y="3711574"/>
            <a:ext cx="3915778" cy="1470025"/>
            <a:chOff x="2685048" y="3863974"/>
            <a:chExt cx="3915778" cy="1470025"/>
          </a:xfrm>
        </p:grpSpPr>
        <p:grpSp>
          <p:nvGrpSpPr>
            <p:cNvPr id="29" name="Group 28"/>
            <p:cNvGrpSpPr/>
            <p:nvPr/>
          </p:nvGrpSpPr>
          <p:grpSpPr>
            <a:xfrm>
              <a:off x="2685048" y="5143500"/>
              <a:ext cx="3915778" cy="190499"/>
              <a:chOff x="2532648" y="4991100"/>
              <a:chExt cx="3915778" cy="19049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2532648" y="5105399"/>
                <a:ext cx="984584" cy="76200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5219700" y="4991100"/>
                <a:ext cx="514350" cy="4763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219825" y="5093494"/>
                <a:ext cx="228601" cy="83344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781675" y="5010150"/>
                <a:ext cx="309563" cy="47625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3698207" y="3863974"/>
              <a:ext cx="1631031" cy="174626"/>
              <a:chOff x="3545807" y="3711574"/>
              <a:chExt cx="1631031" cy="174626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4724400" y="3733800"/>
                <a:ext cx="452438" cy="152400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3545807" y="3711574"/>
                <a:ext cx="568993" cy="174626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4114800" y="3733799"/>
                <a:ext cx="533400" cy="3"/>
              </a:xfrm>
              <a:prstGeom prst="line">
                <a:avLst/>
              </a:prstGeom>
              <a:ln w="76200" cap="rnd">
                <a:solidFill>
                  <a:srgbClr val="CCFF99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Oval 19"/>
          <p:cNvSpPr/>
          <p:nvPr/>
        </p:nvSpPr>
        <p:spPr>
          <a:xfrm>
            <a:off x="2615790" y="5045869"/>
            <a:ext cx="190500" cy="21193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96413" y="4814887"/>
            <a:ext cx="2242567" cy="0"/>
          </a:xfrm>
          <a:prstGeom prst="line">
            <a:avLst/>
          </a:prstGeom>
          <a:ln w="5080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565400" y="4204711"/>
            <a:ext cx="3822700" cy="443489"/>
          </a:xfrm>
          <a:custGeom>
            <a:avLst/>
            <a:gdLst>
              <a:gd name="connsiteX0" fmla="*/ 0 w 3822700"/>
              <a:gd name="connsiteY0" fmla="*/ 443489 h 443489"/>
              <a:gd name="connsiteX1" fmla="*/ 654050 w 3822700"/>
              <a:gd name="connsiteY1" fmla="*/ 316489 h 443489"/>
              <a:gd name="connsiteX2" fmla="*/ 1454150 w 3822700"/>
              <a:gd name="connsiteY2" fmla="*/ 5339 h 443489"/>
              <a:gd name="connsiteX3" fmla="*/ 2863850 w 3822700"/>
              <a:gd name="connsiteY3" fmla="*/ 138689 h 443489"/>
              <a:gd name="connsiteX4" fmla="*/ 3822700 w 3822700"/>
              <a:gd name="connsiteY4" fmla="*/ 379989 h 4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2700" h="443489">
                <a:moveTo>
                  <a:pt x="0" y="443489"/>
                </a:moveTo>
                <a:cubicBezTo>
                  <a:pt x="205846" y="416501"/>
                  <a:pt x="411692" y="389514"/>
                  <a:pt x="654050" y="316489"/>
                </a:cubicBezTo>
                <a:cubicBezTo>
                  <a:pt x="896408" y="243464"/>
                  <a:pt x="1085850" y="34972"/>
                  <a:pt x="1454150" y="5339"/>
                </a:cubicBezTo>
                <a:cubicBezTo>
                  <a:pt x="1822450" y="-24294"/>
                  <a:pt x="2469092" y="76247"/>
                  <a:pt x="2863850" y="138689"/>
                </a:cubicBezTo>
                <a:cubicBezTo>
                  <a:pt x="3258608" y="201131"/>
                  <a:pt x="3822700" y="379989"/>
                  <a:pt x="3822700" y="379989"/>
                </a:cubicBezTo>
              </a:path>
            </a:pathLst>
          </a:custGeom>
          <a:noFill/>
          <a:ln>
            <a:solidFill>
              <a:srgbClr val="92D050"/>
            </a:solidFill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0.0816 -0.00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-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8299 -0.07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-372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08194 -0.000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 -0.0081 L 0.09462 -0.1856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-88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-0.00046 L 0.09358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9 -0.0743 L 0.0915 -0.079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2 -0.18565 L 0.13923 -0.20371 C 0.14861 -0.20787 0.16267 -0.20996 0.17743 -0.20996 C 0.19392 -0.20996 0.20729 -0.20787 0.21684 -0.20371 L 0.2618 -0.18565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22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9 -0.0743 L 0.13004 -0.09004 C 0.13993 -0.09352 0.15469 -0.09537 0.17014 -0.09537 C 0.18768 -0.09537 0.20174 -0.09352 0.21163 -0.09004 L 0.25903 -0.0743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0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-0.00047 L 0.26319 -0.0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19 -0.00324 L 0.28055 -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03 -0.0743 L 0.26893 -0.0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20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8 -0.18565 L 0.27986 -0.0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55 -0.00463 L 0.40417 -0.0060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-6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6 -0.0206 L 0.31319 -0.02431 C 0.32031 -0.025 0.33038 -0.02338 0.34114 -0.02176 C 0.35329 -0.02014 0.36232 -0.01782 0.36927 -0.01482 L 0.40034 -0.00185 " pathEditMode="relative" rAng="420000" ptsTypes="AAA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41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03 -0.07431 L 0.40209 -0.046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46" grpId="0" animBg="1"/>
      <p:bldP spid="34" grpId="0" animBg="1"/>
      <p:bldP spid="31" grpId="0" animBg="1"/>
      <p:bldP spid="10" grpId="0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60" grpId="0" animBg="1"/>
      <p:bldP spid="6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Adaptive depth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How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to reduce number of layers ?</a:t>
            </a:r>
          </a:p>
          <a:p>
            <a:pPr indent="0">
              <a:buNone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Idea: Separate strong discontinuities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Observation: average lies between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discontinuities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Recursive application for more layers (4 in practice)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534400" y="6248400"/>
            <a:ext cx="489815" cy="365125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33</a:t>
            </a:fld>
            <a:endParaRPr lang="en-GB" dirty="0"/>
          </a:p>
        </p:txBody>
      </p:sp>
      <p:grpSp>
        <p:nvGrpSpPr>
          <p:cNvPr id="62" name="Group 61"/>
          <p:cNvGrpSpPr/>
          <p:nvPr/>
        </p:nvGrpSpPr>
        <p:grpSpPr>
          <a:xfrm>
            <a:off x="820034" y="4138889"/>
            <a:ext cx="7727066" cy="2109511"/>
            <a:chOff x="779902" y="3873209"/>
            <a:chExt cx="7727066" cy="21095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02" y="3873209"/>
              <a:ext cx="3750241" cy="210951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080" y="3873799"/>
              <a:ext cx="3671888" cy="2066692"/>
            </a:xfrm>
            <a:prstGeom prst="rect">
              <a:avLst/>
            </a:prstGeom>
          </p:spPr>
        </p:pic>
        <p:sp>
          <p:nvSpPr>
            <p:cNvPr id="61" name="Right Arrow 60"/>
            <p:cNvSpPr/>
            <p:nvPr/>
          </p:nvSpPr>
          <p:spPr>
            <a:xfrm>
              <a:off x="4285102" y="4429710"/>
              <a:ext cx="914400" cy="906898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198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Adaptive depth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2" y="1367407"/>
            <a:ext cx="8221211" cy="2518793"/>
          </a:xfrm>
        </p:spPr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Create adaptive layers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Start with depth buffer and its SAT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Mark pixels as higher or lower based on local average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Create one SAT for each new layer</a:t>
            </a:r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Apply recursively for more layers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34</a:t>
            </a:fld>
            <a:endParaRPr lang="en-GB" dirty="0"/>
          </a:p>
        </p:txBody>
      </p:sp>
      <p:graphicFrame>
        <p:nvGraphicFramePr>
          <p:cNvPr id="223" name="Table 2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9285"/>
              </p:ext>
            </p:extLst>
          </p:nvPr>
        </p:nvGraphicFramePr>
        <p:xfrm>
          <a:off x="3724275" y="3629025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4" name="Table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005792"/>
              </p:ext>
            </p:extLst>
          </p:nvPr>
        </p:nvGraphicFramePr>
        <p:xfrm>
          <a:off x="3733800" y="3641558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5" name="Table 2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77028"/>
              </p:ext>
            </p:extLst>
          </p:nvPr>
        </p:nvGraphicFramePr>
        <p:xfrm>
          <a:off x="3729038" y="3648075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6" name="Table 2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189561"/>
              </p:ext>
            </p:extLst>
          </p:nvPr>
        </p:nvGraphicFramePr>
        <p:xfrm>
          <a:off x="3733800" y="3638550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14255"/>
          <a:stretch/>
        </p:blipFill>
        <p:spPr>
          <a:xfrm>
            <a:off x="3719763" y="3632784"/>
            <a:ext cx="2140017" cy="184484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75271" y="3632784"/>
            <a:ext cx="3508967" cy="2968608"/>
            <a:chOff x="-2362200" y="2755900"/>
            <a:chExt cx="3899547" cy="3321876"/>
          </a:xfrm>
        </p:grpSpPr>
        <p:sp>
          <p:nvSpPr>
            <p:cNvPr id="29" name="Freeform 28"/>
            <p:cNvSpPr/>
            <p:nvPr/>
          </p:nvSpPr>
          <p:spPr>
            <a:xfrm>
              <a:off x="-2292350" y="2755900"/>
              <a:ext cx="3333750" cy="1295400"/>
            </a:xfrm>
            <a:custGeom>
              <a:avLst/>
              <a:gdLst>
                <a:gd name="connsiteX0" fmla="*/ 69850 w 3333750"/>
                <a:gd name="connsiteY0" fmla="*/ 1276350 h 1295400"/>
                <a:gd name="connsiteX1" fmla="*/ 69850 w 3333750"/>
                <a:gd name="connsiteY1" fmla="*/ 1276350 h 1295400"/>
                <a:gd name="connsiteX2" fmla="*/ 215900 w 3333750"/>
                <a:gd name="connsiteY2" fmla="*/ 1289050 h 1295400"/>
                <a:gd name="connsiteX3" fmla="*/ 590550 w 3333750"/>
                <a:gd name="connsiteY3" fmla="*/ 1276350 h 1295400"/>
                <a:gd name="connsiteX4" fmla="*/ 609600 w 3333750"/>
                <a:gd name="connsiteY4" fmla="*/ 1270000 h 1295400"/>
                <a:gd name="connsiteX5" fmla="*/ 628650 w 3333750"/>
                <a:gd name="connsiteY5" fmla="*/ 1257300 h 1295400"/>
                <a:gd name="connsiteX6" fmla="*/ 660400 w 3333750"/>
                <a:gd name="connsiteY6" fmla="*/ 1250950 h 1295400"/>
                <a:gd name="connsiteX7" fmla="*/ 679450 w 3333750"/>
                <a:gd name="connsiteY7" fmla="*/ 1244600 h 1295400"/>
                <a:gd name="connsiteX8" fmla="*/ 781050 w 3333750"/>
                <a:gd name="connsiteY8" fmla="*/ 1238250 h 1295400"/>
                <a:gd name="connsiteX9" fmla="*/ 825500 w 3333750"/>
                <a:gd name="connsiteY9" fmla="*/ 1225550 h 1295400"/>
                <a:gd name="connsiteX10" fmla="*/ 850900 w 3333750"/>
                <a:gd name="connsiteY10" fmla="*/ 1219200 h 1295400"/>
                <a:gd name="connsiteX11" fmla="*/ 889000 w 3333750"/>
                <a:gd name="connsiteY11" fmla="*/ 1206500 h 1295400"/>
                <a:gd name="connsiteX12" fmla="*/ 952500 w 3333750"/>
                <a:gd name="connsiteY12" fmla="*/ 1200150 h 1295400"/>
                <a:gd name="connsiteX13" fmla="*/ 977900 w 3333750"/>
                <a:gd name="connsiteY13" fmla="*/ 1193800 h 1295400"/>
                <a:gd name="connsiteX14" fmla="*/ 1016000 w 3333750"/>
                <a:gd name="connsiteY14" fmla="*/ 1181100 h 1295400"/>
                <a:gd name="connsiteX15" fmla="*/ 1320800 w 3333750"/>
                <a:gd name="connsiteY15" fmla="*/ 1168400 h 1295400"/>
                <a:gd name="connsiteX16" fmla="*/ 1358900 w 3333750"/>
                <a:gd name="connsiteY16" fmla="*/ 1155700 h 1295400"/>
                <a:gd name="connsiteX17" fmla="*/ 1441450 w 3333750"/>
                <a:gd name="connsiteY17" fmla="*/ 1136650 h 1295400"/>
                <a:gd name="connsiteX18" fmla="*/ 1479550 w 3333750"/>
                <a:gd name="connsiteY18" fmla="*/ 1123950 h 1295400"/>
                <a:gd name="connsiteX19" fmla="*/ 1549400 w 3333750"/>
                <a:gd name="connsiteY19" fmla="*/ 1104900 h 1295400"/>
                <a:gd name="connsiteX20" fmla="*/ 1568450 w 3333750"/>
                <a:gd name="connsiteY20" fmla="*/ 1098550 h 1295400"/>
                <a:gd name="connsiteX21" fmla="*/ 1606550 w 3333750"/>
                <a:gd name="connsiteY21" fmla="*/ 1073150 h 1295400"/>
                <a:gd name="connsiteX22" fmla="*/ 1638300 w 3333750"/>
                <a:gd name="connsiteY22" fmla="*/ 1066800 h 1295400"/>
                <a:gd name="connsiteX23" fmla="*/ 1701800 w 3333750"/>
                <a:gd name="connsiteY23" fmla="*/ 1047750 h 1295400"/>
                <a:gd name="connsiteX24" fmla="*/ 1733550 w 3333750"/>
                <a:gd name="connsiteY24" fmla="*/ 1041400 h 1295400"/>
                <a:gd name="connsiteX25" fmla="*/ 1752600 w 3333750"/>
                <a:gd name="connsiteY25" fmla="*/ 1035050 h 1295400"/>
                <a:gd name="connsiteX26" fmla="*/ 1860550 w 3333750"/>
                <a:gd name="connsiteY26" fmla="*/ 1028700 h 1295400"/>
                <a:gd name="connsiteX27" fmla="*/ 2012950 w 3333750"/>
                <a:gd name="connsiteY27" fmla="*/ 1016000 h 1295400"/>
                <a:gd name="connsiteX28" fmla="*/ 2197100 w 3333750"/>
                <a:gd name="connsiteY28" fmla="*/ 1028700 h 1295400"/>
                <a:gd name="connsiteX29" fmla="*/ 2222500 w 3333750"/>
                <a:gd name="connsiteY29" fmla="*/ 1035050 h 1295400"/>
                <a:gd name="connsiteX30" fmla="*/ 2241550 w 3333750"/>
                <a:gd name="connsiteY30" fmla="*/ 1041400 h 1295400"/>
                <a:gd name="connsiteX31" fmla="*/ 2387600 w 3333750"/>
                <a:gd name="connsiteY31" fmla="*/ 1047750 h 1295400"/>
                <a:gd name="connsiteX32" fmla="*/ 2425700 w 3333750"/>
                <a:gd name="connsiteY32" fmla="*/ 1054100 h 1295400"/>
                <a:gd name="connsiteX33" fmla="*/ 2476500 w 3333750"/>
                <a:gd name="connsiteY33" fmla="*/ 1060450 h 1295400"/>
                <a:gd name="connsiteX34" fmla="*/ 2508250 w 3333750"/>
                <a:gd name="connsiteY34" fmla="*/ 1066800 h 1295400"/>
                <a:gd name="connsiteX35" fmla="*/ 2641600 w 3333750"/>
                <a:gd name="connsiteY35" fmla="*/ 1060450 h 1295400"/>
                <a:gd name="connsiteX36" fmla="*/ 2705100 w 3333750"/>
                <a:gd name="connsiteY36" fmla="*/ 1073150 h 1295400"/>
                <a:gd name="connsiteX37" fmla="*/ 2736850 w 3333750"/>
                <a:gd name="connsiteY37" fmla="*/ 1079500 h 1295400"/>
                <a:gd name="connsiteX38" fmla="*/ 2876550 w 3333750"/>
                <a:gd name="connsiteY38" fmla="*/ 1098550 h 1295400"/>
                <a:gd name="connsiteX39" fmla="*/ 2952750 w 3333750"/>
                <a:gd name="connsiteY39" fmla="*/ 1104900 h 1295400"/>
                <a:gd name="connsiteX40" fmla="*/ 2990850 w 3333750"/>
                <a:gd name="connsiteY40" fmla="*/ 1117600 h 1295400"/>
                <a:gd name="connsiteX41" fmla="*/ 3124200 w 3333750"/>
                <a:gd name="connsiteY41" fmla="*/ 1130300 h 1295400"/>
                <a:gd name="connsiteX42" fmla="*/ 3181350 w 3333750"/>
                <a:gd name="connsiteY42" fmla="*/ 1155700 h 1295400"/>
                <a:gd name="connsiteX43" fmla="*/ 3225800 w 3333750"/>
                <a:gd name="connsiteY43" fmla="*/ 1168400 h 1295400"/>
                <a:gd name="connsiteX44" fmla="*/ 3244850 w 3333750"/>
                <a:gd name="connsiteY44" fmla="*/ 1174750 h 1295400"/>
                <a:gd name="connsiteX45" fmla="*/ 3289300 w 3333750"/>
                <a:gd name="connsiteY45" fmla="*/ 1181100 h 1295400"/>
                <a:gd name="connsiteX46" fmla="*/ 3333750 w 3333750"/>
                <a:gd name="connsiteY46" fmla="*/ 1168400 h 1295400"/>
                <a:gd name="connsiteX47" fmla="*/ 3321050 w 3333750"/>
                <a:gd name="connsiteY47" fmla="*/ 1047750 h 1295400"/>
                <a:gd name="connsiteX48" fmla="*/ 3321050 w 3333750"/>
                <a:gd name="connsiteY48" fmla="*/ 0 h 1295400"/>
                <a:gd name="connsiteX49" fmla="*/ 0 w 3333750"/>
                <a:gd name="connsiteY49" fmla="*/ 0 h 1295400"/>
                <a:gd name="connsiteX50" fmla="*/ 0 w 3333750"/>
                <a:gd name="connsiteY50" fmla="*/ 1295400 h 1295400"/>
                <a:gd name="connsiteX51" fmla="*/ 69850 w 3333750"/>
                <a:gd name="connsiteY51" fmla="*/ 127635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33750" h="1295400">
                  <a:moveTo>
                    <a:pt x="69850" y="1276350"/>
                  </a:moveTo>
                  <a:lnTo>
                    <a:pt x="69850" y="1276350"/>
                  </a:lnTo>
                  <a:cubicBezTo>
                    <a:pt x="118533" y="1280583"/>
                    <a:pt x="167040" y="1288236"/>
                    <a:pt x="215900" y="1289050"/>
                  </a:cubicBezTo>
                  <a:cubicBezTo>
                    <a:pt x="299418" y="1290442"/>
                    <a:pt x="490412" y="1280902"/>
                    <a:pt x="590550" y="1276350"/>
                  </a:cubicBezTo>
                  <a:cubicBezTo>
                    <a:pt x="596900" y="1274233"/>
                    <a:pt x="603613" y="1272993"/>
                    <a:pt x="609600" y="1270000"/>
                  </a:cubicBezTo>
                  <a:cubicBezTo>
                    <a:pt x="616426" y="1266587"/>
                    <a:pt x="621504" y="1259980"/>
                    <a:pt x="628650" y="1257300"/>
                  </a:cubicBezTo>
                  <a:cubicBezTo>
                    <a:pt x="638756" y="1253510"/>
                    <a:pt x="649929" y="1253568"/>
                    <a:pt x="660400" y="1250950"/>
                  </a:cubicBezTo>
                  <a:cubicBezTo>
                    <a:pt x="666894" y="1249327"/>
                    <a:pt x="672793" y="1245301"/>
                    <a:pt x="679450" y="1244600"/>
                  </a:cubicBezTo>
                  <a:cubicBezTo>
                    <a:pt x="713196" y="1241048"/>
                    <a:pt x="747183" y="1240367"/>
                    <a:pt x="781050" y="1238250"/>
                  </a:cubicBezTo>
                  <a:cubicBezTo>
                    <a:pt x="860455" y="1218399"/>
                    <a:pt x="761731" y="1243770"/>
                    <a:pt x="825500" y="1225550"/>
                  </a:cubicBezTo>
                  <a:cubicBezTo>
                    <a:pt x="833891" y="1223152"/>
                    <a:pt x="842541" y="1221708"/>
                    <a:pt x="850900" y="1219200"/>
                  </a:cubicBezTo>
                  <a:cubicBezTo>
                    <a:pt x="863722" y="1215353"/>
                    <a:pt x="875679" y="1207832"/>
                    <a:pt x="889000" y="1206500"/>
                  </a:cubicBezTo>
                  <a:lnTo>
                    <a:pt x="952500" y="1200150"/>
                  </a:lnTo>
                  <a:cubicBezTo>
                    <a:pt x="960967" y="1198033"/>
                    <a:pt x="969541" y="1196308"/>
                    <a:pt x="977900" y="1193800"/>
                  </a:cubicBezTo>
                  <a:cubicBezTo>
                    <a:pt x="990722" y="1189953"/>
                    <a:pt x="1002643" y="1181990"/>
                    <a:pt x="1016000" y="1181100"/>
                  </a:cubicBezTo>
                  <a:cubicBezTo>
                    <a:pt x="1180977" y="1170102"/>
                    <a:pt x="1079444" y="1175714"/>
                    <a:pt x="1320800" y="1168400"/>
                  </a:cubicBezTo>
                  <a:cubicBezTo>
                    <a:pt x="1333500" y="1164167"/>
                    <a:pt x="1345773" y="1158325"/>
                    <a:pt x="1358900" y="1155700"/>
                  </a:cubicBezTo>
                  <a:cubicBezTo>
                    <a:pt x="1384086" y="1150663"/>
                    <a:pt x="1418473" y="1144309"/>
                    <a:pt x="1441450" y="1136650"/>
                  </a:cubicBezTo>
                  <a:cubicBezTo>
                    <a:pt x="1454150" y="1132417"/>
                    <a:pt x="1466423" y="1126575"/>
                    <a:pt x="1479550" y="1123950"/>
                  </a:cubicBezTo>
                  <a:cubicBezTo>
                    <a:pt x="1524427" y="1114975"/>
                    <a:pt x="1501061" y="1121013"/>
                    <a:pt x="1549400" y="1104900"/>
                  </a:cubicBezTo>
                  <a:cubicBezTo>
                    <a:pt x="1555750" y="1102783"/>
                    <a:pt x="1562881" y="1102263"/>
                    <a:pt x="1568450" y="1098550"/>
                  </a:cubicBezTo>
                  <a:cubicBezTo>
                    <a:pt x="1581150" y="1090083"/>
                    <a:pt x="1591583" y="1076143"/>
                    <a:pt x="1606550" y="1073150"/>
                  </a:cubicBezTo>
                  <a:cubicBezTo>
                    <a:pt x="1617133" y="1071033"/>
                    <a:pt x="1627887" y="1069640"/>
                    <a:pt x="1638300" y="1066800"/>
                  </a:cubicBezTo>
                  <a:cubicBezTo>
                    <a:pt x="1707949" y="1047805"/>
                    <a:pt x="1648243" y="1059652"/>
                    <a:pt x="1701800" y="1047750"/>
                  </a:cubicBezTo>
                  <a:cubicBezTo>
                    <a:pt x="1712336" y="1045409"/>
                    <a:pt x="1723079" y="1044018"/>
                    <a:pt x="1733550" y="1041400"/>
                  </a:cubicBezTo>
                  <a:cubicBezTo>
                    <a:pt x="1740044" y="1039777"/>
                    <a:pt x="1745940" y="1035716"/>
                    <a:pt x="1752600" y="1035050"/>
                  </a:cubicBezTo>
                  <a:cubicBezTo>
                    <a:pt x="1788467" y="1031463"/>
                    <a:pt x="1824575" y="1030948"/>
                    <a:pt x="1860550" y="1028700"/>
                  </a:cubicBezTo>
                  <a:cubicBezTo>
                    <a:pt x="1965121" y="1022164"/>
                    <a:pt x="1930079" y="1025208"/>
                    <a:pt x="2012950" y="1016000"/>
                  </a:cubicBezTo>
                  <a:cubicBezTo>
                    <a:pt x="2074333" y="1020233"/>
                    <a:pt x="2137408" y="1013777"/>
                    <a:pt x="2197100" y="1028700"/>
                  </a:cubicBezTo>
                  <a:cubicBezTo>
                    <a:pt x="2205567" y="1030817"/>
                    <a:pt x="2214109" y="1032652"/>
                    <a:pt x="2222500" y="1035050"/>
                  </a:cubicBezTo>
                  <a:cubicBezTo>
                    <a:pt x="2228936" y="1036889"/>
                    <a:pt x="2234876" y="1040887"/>
                    <a:pt x="2241550" y="1041400"/>
                  </a:cubicBezTo>
                  <a:cubicBezTo>
                    <a:pt x="2290136" y="1045137"/>
                    <a:pt x="2338917" y="1045633"/>
                    <a:pt x="2387600" y="1047750"/>
                  </a:cubicBezTo>
                  <a:cubicBezTo>
                    <a:pt x="2400300" y="1049867"/>
                    <a:pt x="2412954" y="1052279"/>
                    <a:pt x="2425700" y="1054100"/>
                  </a:cubicBezTo>
                  <a:cubicBezTo>
                    <a:pt x="2442594" y="1056513"/>
                    <a:pt x="2459633" y="1057855"/>
                    <a:pt x="2476500" y="1060450"/>
                  </a:cubicBezTo>
                  <a:cubicBezTo>
                    <a:pt x="2487167" y="1062091"/>
                    <a:pt x="2497667" y="1064683"/>
                    <a:pt x="2508250" y="1066800"/>
                  </a:cubicBezTo>
                  <a:cubicBezTo>
                    <a:pt x="2552700" y="1064683"/>
                    <a:pt x="2597100" y="1060450"/>
                    <a:pt x="2641600" y="1060450"/>
                  </a:cubicBezTo>
                  <a:cubicBezTo>
                    <a:pt x="2688272" y="1060450"/>
                    <a:pt x="2673821" y="1065330"/>
                    <a:pt x="2705100" y="1073150"/>
                  </a:cubicBezTo>
                  <a:cubicBezTo>
                    <a:pt x="2715571" y="1075768"/>
                    <a:pt x="2726231" y="1077569"/>
                    <a:pt x="2736850" y="1079500"/>
                  </a:cubicBezTo>
                  <a:cubicBezTo>
                    <a:pt x="2783089" y="1087907"/>
                    <a:pt x="2829773" y="1094095"/>
                    <a:pt x="2876550" y="1098550"/>
                  </a:cubicBezTo>
                  <a:cubicBezTo>
                    <a:pt x="2901923" y="1100966"/>
                    <a:pt x="2927350" y="1102783"/>
                    <a:pt x="2952750" y="1104900"/>
                  </a:cubicBezTo>
                  <a:cubicBezTo>
                    <a:pt x="2965450" y="1109133"/>
                    <a:pt x="2977497" y="1116646"/>
                    <a:pt x="2990850" y="1117600"/>
                  </a:cubicBezTo>
                  <a:cubicBezTo>
                    <a:pt x="3094679" y="1125016"/>
                    <a:pt x="3050340" y="1119749"/>
                    <a:pt x="3124200" y="1130300"/>
                  </a:cubicBezTo>
                  <a:cubicBezTo>
                    <a:pt x="3154389" y="1150426"/>
                    <a:pt x="3136010" y="1140587"/>
                    <a:pt x="3181350" y="1155700"/>
                  </a:cubicBezTo>
                  <a:cubicBezTo>
                    <a:pt x="3227025" y="1170925"/>
                    <a:pt x="3169986" y="1152453"/>
                    <a:pt x="3225800" y="1168400"/>
                  </a:cubicBezTo>
                  <a:cubicBezTo>
                    <a:pt x="3232236" y="1170239"/>
                    <a:pt x="3238286" y="1173437"/>
                    <a:pt x="3244850" y="1174750"/>
                  </a:cubicBezTo>
                  <a:cubicBezTo>
                    <a:pt x="3259526" y="1177685"/>
                    <a:pt x="3274483" y="1178983"/>
                    <a:pt x="3289300" y="1181100"/>
                  </a:cubicBezTo>
                  <a:cubicBezTo>
                    <a:pt x="3335679" y="1196560"/>
                    <a:pt x="3324153" y="1206787"/>
                    <a:pt x="3333750" y="1168400"/>
                  </a:cubicBezTo>
                  <a:cubicBezTo>
                    <a:pt x="3320816" y="1051996"/>
                    <a:pt x="3321050" y="1092434"/>
                    <a:pt x="3321050" y="1047750"/>
                  </a:cubicBezTo>
                  <a:lnTo>
                    <a:pt x="3321050" y="0"/>
                  </a:lnTo>
                  <a:lnTo>
                    <a:pt x="0" y="0"/>
                  </a:lnTo>
                  <a:lnTo>
                    <a:pt x="0" y="1295400"/>
                  </a:lnTo>
                  <a:lnTo>
                    <a:pt x="69850" y="12763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-2292350" y="3771900"/>
              <a:ext cx="3333750" cy="2298700"/>
            </a:xfrm>
            <a:custGeom>
              <a:avLst/>
              <a:gdLst>
                <a:gd name="connsiteX0" fmla="*/ 279400 w 3333750"/>
                <a:gd name="connsiteY0" fmla="*/ 266700 h 2298700"/>
                <a:gd name="connsiteX1" fmla="*/ 279400 w 3333750"/>
                <a:gd name="connsiteY1" fmla="*/ 266700 h 2298700"/>
                <a:gd name="connsiteX2" fmla="*/ 571500 w 3333750"/>
                <a:gd name="connsiteY2" fmla="*/ 260350 h 2298700"/>
                <a:gd name="connsiteX3" fmla="*/ 647700 w 3333750"/>
                <a:gd name="connsiteY3" fmla="*/ 247650 h 2298700"/>
                <a:gd name="connsiteX4" fmla="*/ 692150 w 3333750"/>
                <a:gd name="connsiteY4" fmla="*/ 228600 h 2298700"/>
                <a:gd name="connsiteX5" fmla="*/ 730250 w 3333750"/>
                <a:gd name="connsiteY5" fmla="*/ 222250 h 2298700"/>
                <a:gd name="connsiteX6" fmla="*/ 768350 w 3333750"/>
                <a:gd name="connsiteY6" fmla="*/ 209550 h 2298700"/>
                <a:gd name="connsiteX7" fmla="*/ 793750 w 3333750"/>
                <a:gd name="connsiteY7" fmla="*/ 203200 h 2298700"/>
                <a:gd name="connsiteX8" fmla="*/ 831850 w 3333750"/>
                <a:gd name="connsiteY8" fmla="*/ 190500 h 2298700"/>
                <a:gd name="connsiteX9" fmla="*/ 984250 w 3333750"/>
                <a:gd name="connsiteY9" fmla="*/ 184150 h 2298700"/>
                <a:gd name="connsiteX10" fmla="*/ 1054100 w 3333750"/>
                <a:gd name="connsiteY10" fmla="*/ 165100 h 2298700"/>
                <a:gd name="connsiteX11" fmla="*/ 1073150 w 3333750"/>
                <a:gd name="connsiteY11" fmla="*/ 158750 h 2298700"/>
                <a:gd name="connsiteX12" fmla="*/ 1270000 w 3333750"/>
                <a:gd name="connsiteY12" fmla="*/ 165100 h 2298700"/>
                <a:gd name="connsiteX13" fmla="*/ 1346200 w 3333750"/>
                <a:gd name="connsiteY13" fmla="*/ 171450 h 2298700"/>
                <a:gd name="connsiteX14" fmla="*/ 1384300 w 3333750"/>
                <a:gd name="connsiteY14" fmla="*/ 158750 h 2298700"/>
                <a:gd name="connsiteX15" fmla="*/ 1390650 w 3333750"/>
                <a:gd name="connsiteY15" fmla="*/ 139700 h 2298700"/>
                <a:gd name="connsiteX16" fmla="*/ 1409700 w 3333750"/>
                <a:gd name="connsiteY16" fmla="*/ 127000 h 2298700"/>
                <a:gd name="connsiteX17" fmla="*/ 1447800 w 3333750"/>
                <a:gd name="connsiteY17" fmla="*/ 114300 h 2298700"/>
                <a:gd name="connsiteX18" fmla="*/ 1466850 w 3333750"/>
                <a:gd name="connsiteY18" fmla="*/ 107950 h 2298700"/>
                <a:gd name="connsiteX19" fmla="*/ 1485900 w 3333750"/>
                <a:gd name="connsiteY19" fmla="*/ 101600 h 2298700"/>
                <a:gd name="connsiteX20" fmla="*/ 1504950 w 3333750"/>
                <a:gd name="connsiteY20" fmla="*/ 88900 h 2298700"/>
                <a:gd name="connsiteX21" fmla="*/ 1581150 w 3333750"/>
                <a:gd name="connsiteY21" fmla="*/ 82550 h 2298700"/>
                <a:gd name="connsiteX22" fmla="*/ 1619250 w 3333750"/>
                <a:gd name="connsiteY22" fmla="*/ 69850 h 2298700"/>
                <a:gd name="connsiteX23" fmla="*/ 1638300 w 3333750"/>
                <a:gd name="connsiteY23" fmla="*/ 63500 h 2298700"/>
                <a:gd name="connsiteX24" fmla="*/ 1670050 w 3333750"/>
                <a:gd name="connsiteY24" fmla="*/ 57150 h 2298700"/>
                <a:gd name="connsiteX25" fmla="*/ 1708150 w 3333750"/>
                <a:gd name="connsiteY25" fmla="*/ 44450 h 2298700"/>
                <a:gd name="connsiteX26" fmla="*/ 1727200 w 3333750"/>
                <a:gd name="connsiteY26" fmla="*/ 38100 h 2298700"/>
                <a:gd name="connsiteX27" fmla="*/ 1816100 w 3333750"/>
                <a:gd name="connsiteY27" fmla="*/ 19050 h 2298700"/>
                <a:gd name="connsiteX28" fmla="*/ 1873250 w 3333750"/>
                <a:gd name="connsiteY28" fmla="*/ 12700 h 2298700"/>
                <a:gd name="connsiteX29" fmla="*/ 2006600 w 3333750"/>
                <a:gd name="connsiteY29" fmla="*/ 0 h 2298700"/>
                <a:gd name="connsiteX30" fmla="*/ 2089150 w 3333750"/>
                <a:gd name="connsiteY30" fmla="*/ 12700 h 2298700"/>
                <a:gd name="connsiteX31" fmla="*/ 2127250 w 3333750"/>
                <a:gd name="connsiteY31" fmla="*/ 19050 h 2298700"/>
                <a:gd name="connsiteX32" fmla="*/ 2159000 w 3333750"/>
                <a:gd name="connsiteY32" fmla="*/ 25400 h 2298700"/>
                <a:gd name="connsiteX33" fmla="*/ 2336800 w 3333750"/>
                <a:gd name="connsiteY33" fmla="*/ 31750 h 2298700"/>
                <a:gd name="connsiteX34" fmla="*/ 2451100 w 3333750"/>
                <a:gd name="connsiteY34" fmla="*/ 44450 h 2298700"/>
                <a:gd name="connsiteX35" fmla="*/ 2489200 w 3333750"/>
                <a:gd name="connsiteY35" fmla="*/ 57150 h 2298700"/>
                <a:gd name="connsiteX36" fmla="*/ 2520950 w 3333750"/>
                <a:gd name="connsiteY36" fmla="*/ 63500 h 2298700"/>
                <a:gd name="connsiteX37" fmla="*/ 2571750 w 3333750"/>
                <a:gd name="connsiteY37" fmla="*/ 57150 h 2298700"/>
                <a:gd name="connsiteX38" fmla="*/ 2609850 w 3333750"/>
                <a:gd name="connsiteY38" fmla="*/ 44450 h 2298700"/>
                <a:gd name="connsiteX39" fmla="*/ 2781300 w 3333750"/>
                <a:gd name="connsiteY39" fmla="*/ 50800 h 2298700"/>
                <a:gd name="connsiteX40" fmla="*/ 2819400 w 3333750"/>
                <a:gd name="connsiteY40" fmla="*/ 63500 h 2298700"/>
                <a:gd name="connsiteX41" fmla="*/ 2857500 w 3333750"/>
                <a:gd name="connsiteY41" fmla="*/ 76200 h 2298700"/>
                <a:gd name="connsiteX42" fmla="*/ 2876550 w 3333750"/>
                <a:gd name="connsiteY42" fmla="*/ 82550 h 2298700"/>
                <a:gd name="connsiteX43" fmla="*/ 2971800 w 3333750"/>
                <a:gd name="connsiteY43" fmla="*/ 95250 h 2298700"/>
                <a:gd name="connsiteX44" fmla="*/ 2997200 w 3333750"/>
                <a:gd name="connsiteY44" fmla="*/ 101600 h 2298700"/>
                <a:gd name="connsiteX45" fmla="*/ 3041650 w 3333750"/>
                <a:gd name="connsiteY45" fmla="*/ 114300 h 2298700"/>
                <a:gd name="connsiteX46" fmla="*/ 3124200 w 3333750"/>
                <a:gd name="connsiteY46" fmla="*/ 127000 h 2298700"/>
                <a:gd name="connsiteX47" fmla="*/ 3162300 w 3333750"/>
                <a:gd name="connsiteY47" fmla="*/ 139700 h 2298700"/>
                <a:gd name="connsiteX48" fmla="*/ 3200400 w 3333750"/>
                <a:gd name="connsiteY48" fmla="*/ 152400 h 2298700"/>
                <a:gd name="connsiteX49" fmla="*/ 3219450 w 3333750"/>
                <a:gd name="connsiteY49" fmla="*/ 158750 h 2298700"/>
                <a:gd name="connsiteX50" fmla="*/ 3238500 w 3333750"/>
                <a:gd name="connsiteY50" fmla="*/ 165100 h 2298700"/>
                <a:gd name="connsiteX51" fmla="*/ 3270250 w 3333750"/>
                <a:gd name="connsiteY51" fmla="*/ 171450 h 2298700"/>
                <a:gd name="connsiteX52" fmla="*/ 3333750 w 3333750"/>
                <a:gd name="connsiteY52" fmla="*/ 184150 h 2298700"/>
                <a:gd name="connsiteX53" fmla="*/ 3333750 w 3333750"/>
                <a:gd name="connsiteY53" fmla="*/ 2298700 h 2298700"/>
                <a:gd name="connsiteX54" fmla="*/ 0 w 3333750"/>
                <a:gd name="connsiteY54" fmla="*/ 2298700 h 2298700"/>
                <a:gd name="connsiteX55" fmla="*/ 0 w 3333750"/>
                <a:gd name="connsiteY55" fmla="*/ 279400 h 2298700"/>
                <a:gd name="connsiteX56" fmla="*/ 279400 w 3333750"/>
                <a:gd name="connsiteY56" fmla="*/ 266700 h 22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333750" h="2298700">
                  <a:moveTo>
                    <a:pt x="279400" y="266700"/>
                  </a:moveTo>
                  <a:lnTo>
                    <a:pt x="279400" y="266700"/>
                  </a:lnTo>
                  <a:lnTo>
                    <a:pt x="571500" y="260350"/>
                  </a:lnTo>
                  <a:cubicBezTo>
                    <a:pt x="590916" y="259617"/>
                    <a:pt x="627030" y="251784"/>
                    <a:pt x="647700" y="247650"/>
                  </a:cubicBezTo>
                  <a:cubicBezTo>
                    <a:pt x="663231" y="239885"/>
                    <a:pt x="675332" y="232337"/>
                    <a:pt x="692150" y="228600"/>
                  </a:cubicBezTo>
                  <a:cubicBezTo>
                    <a:pt x="704719" y="225807"/>
                    <a:pt x="717759" y="225373"/>
                    <a:pt x="730250" y="222250"/>
                  </a:cubicBezTo>
                  <a:cubicBezTo>
                    <a:pt x="743237" y="219003"/>
                    <a:pt x="755363" y="212797"/>
                    <a:pt x="768350" y="209550"/>
                  </a:cubicBezTo>
                  <a:cubicBezTo>
                    <a:pt x="776817" y="207433"/>
                    <a:pt x="785391" y="205708"/>
                    <a:pt x="793750" y="203200"/>
                  </a:cubicBezTo>
                  <a:cubicBezTo>
                    <a:pt x="806572" y="199353"/>
                    <a:pt x="818475" y="191057"/>
                    <a:pt x="831850" y="190500"/>
                  </a:cubicBezTo>
                  <a:lnTo>
                    <a:pt x="984250" y="184150"/>
                  </a:lnTo>
                  <a:cubicBezTo>
                    <a:pt x="1029127" y="175175"/>
                    <a:pt x="1005761" y="181213"/>
                    <a:pt x="1054100" y="165100"/>
                  </a:cubicBezTo>
                  <a:lnTo>
                    <a:pt x="1073150" y="158750"/>
                  </a:lnTo>
                  <a:lnTo>
                    <a:pt x="1270000" y="165100"/>
                  </a:lnTo>
                  <a:cubicBezTo>
                    <a:pt x="1295461" y="166284"/>
                    <a:pt x="1320751" y="172864"/>
                    <a:pt x="1346200" y="171450"/>
                  </a:cubicBezTo>
                  <a:cubicBezTo>
                    <a:pt x="1359566" y="170707"/>
                    <a:pt x="1384300" y="158750"/>
                    <a:pt x="1384300" y="158750"/>
                  </a:cubicBezTo>
                  <a:cubicBezTo>
                    <a:pt x="1386417" y="152400"/>
                    <a:pt x="1386469" y="144927"/>
                    <a:pt x="1390650" y="139700"/>
                  </a:cubicBezTo>
                  <a:cubicBezTo>
                    <a:pt x="1395418" y="133741"/>
                    <a:pt x="1402726" y="130100"/>
                    <a:pt x="1409700" y="127000"/>
                  </a:cubicBezTo>
                  <a:cubicBezTo>
                    <a:pt x="1421933" y="121563"/>
                    <a:pt x="1435100" y="118533"/>
                    <a:pt x="1447800" y="114300"/>
                  </a:cubicBezTo>
                  <a:lnTo>
                    <a:pt x="1466850" y="107950"/>
                  </a:lnTo>
                  <a:cubicBezTo>
                    <a:pt x="1473200" y="105833"/>
                    <a:pt x="1480331" y="105313"/>
                    <a:pt x="1485900" y="101600"/>
                  </a:cubicBezTo>
                  <a:cubicBezTo>
                    <a:pt x="1492250" y="97367"/>
                    <a:pt x="1497466" y="90397"/>
                    <a:pt x="1504950" y="88900"/>
                  </a:cubicBezTo>
                  <a:cubicBezTo>
                    <a:pt x="1529943" y="83901"/>
                    <a:pt x="1555750" y="84667"/>
                    <a:pt x="1581150" y="82550"/>
                  </a:cubicBezTo>
                  <a:lnTo>
                    <a:pt x="1619250" y="69850"/>
                  </a:lnTo>
                  <a:cubicBezTo>
                    <a:pt x="1625600" y="67733"/>
                    <a:pt x="1631736" y="64813"/>
                    <a:pt x="1638300" y="63500"/>
                  </a:cubicBezTo>
                  <a:cubicBezTo>
                    <a:pt x="1648883" y="61383"/>
                    <a:pt x="1659637" y="59990"/>
                    <a:pt x="1670050" y="57150"/>
                  </a:cubicBezTo>
                  <a:cubicBezTo>
                    <a:pt x="1682965" y="53628"/>
                    <a:pt x="1695450" y="48683"/>
                    <a:pt x="1708150" y="44450"/>
                  </a:cubicBezTo>
                  <a:cubicBezTo>
                    <a:pt x="1714500" y="42333"/>
                    <a:pt x="1720706" y="39723"/>
                    <a:pt x="1727200" y="38100"/>
                  </a:cubicBezTo>
                  <a:cubicBezTo>
                    <a:pt x="1754896" y="31176"/>
                    <a:pt x="1790159" y="21932"/>
                    <a:pt x="1816100" y="19050"/>
                  </a:cubicBezTo>
                  <a:lnTo>
                    <a:pt x="1873250" y="12700"/>
                  </a:lnTo>
                  <a:cubicBezTo>
                    <a:pt x="2040027" y="-3184"/>
                    <a:pt x="1870367" y="15137"/>
                    <a:pt x="2006600" y="0"/>
                  </a:cubicBezTo>
                  <a:cubicBezTo>
                    <a:pt x="2056304" y="12426"/>
                    <a:pt x="2010788" y="2252"/>
                    <a:pt x="2089150" y="12700"/>
                  </a:cubicBezTo>
                  <a:cubicBezTo>
                    <a:pt x="2101912" y="14402"/>
                    <a:pt x="2114582" y="16747"/>
                    <a:pt x="2127250" y="19050"/>
                  </a:cubicBezTo>
                  <a:cubicBezTo>
                    <a:pt x="2137869" y="20981"/>
                    <a:pt x="2148227" y="24747"/>
                    <a:pt x="2159000" y="25400"/>
                  </a:cubicBezTo>
                  <a:cubicBezTo>
                    <a:pt x="2218196" y="28988"/>
                    <a:pt x="2277533" y="29633"/>
                    <a:pt x="2336800" y="31750"/>
                  </a:cubicBezTo>
                  <a:cubicBezTo>
                    <a:pt x="2355187" y="33422"/>
                    <a:pt x="2425994" y="38656"/>
                    <a:pt x="2451100" y="44450"/>
                  </a:cubicBezTo>
                  <a:cubicBezTo>
                    <a:pt x="2464144" y="47460"/>
                    <a:pt x="2476500" y="52917"/>
                    <a:pt x="2489200" y="57150"/>
                  </a:cubicBezTo>
                  <a:cubicBezTo>
                    <a:pt x="2499439" y="60563"/>
                    <a:pt x="2510367" y="61383"/>
                    <a:pt x="2520950" y="63500"/>
                  </a:cubicBezTo>
                  <a:cubicBezTo>
                    <a:pt x="2537883" y="61383"/>
                    <a:pt x="2555064" y="60726"/>
                    <a:pt x="2571750" y="57150"/>
                  </a:cubicBezTo>
                  <a:cubicBezTo>
                    <a:pt x="2584840" y="54345"/>
                    <a:pt x="2609850" y="44450"/>
                    <a:pt x="2609850" y="44450"/>
                  </a:cubicBezTo>
                  <a:cubicBezTo>
                    <a:pt x="2667000" y="46567"/>
                    <a:pt x="2724346" y="45622"/>
                    <a:pt x="2781300" y="50800"/>
                  </a:cubicBezTo>
                  <a:cubicBezTo>
                    <a:pt x="2794632" y="52012"/>
                    <a:pt x="2806700" y="59267"/>
                    <a:pt x="2819400" y="63500"/>
                  </a:cubicBezTo>
                  <a:lnTo>
                    <a:pt x="2857500" y="76200"/>
                  </a:lnTo>
                  <a:cubicBezTo>
                    <a:pt x="2863850" y="78317"/>
                    <a:pt x="2869948" y="81450"/>
                    <a:pt x="2876550" y="82550"/>
                  </a:cubicBezTo>
                  <a:cubicBezTo>
                    <a:pt x="2933556" y="92051"/>
                    <a:pt x="2901854" y="87478"/>
                    <a:pt x="2971800" y="95250"/>
                  </a:cubicBezTo>
                  <a:cubicBezTo>
                    <a:pt x="2980267" y="97367"/>
                    <a:pt x="2988809" y="99202"/>
                    <a:pt x="2997200" y="101600"/>
                  </a:cubicBezTo>
                  <a:cubicBezTo>
                    <a:pt x="3021003" y="108401"/>
                    <a:pt x="3014355" y="109337"/>
                    <a:pt x="3041650" y="114300"/>
                  </a:cubicBezTo>
                  <a:cubicBezTo>
                    <a:pt x="3056420" y="116986"/>
                    <a:pt x="3107832" y="122908"/>
                    <a:pt x="3124200" y="127000"/>
                  </a:cubicBezTo>
                  <a:cubicBezTo>
                    <a:pt x="3137187" y="130247"/>
                    <a:pt x="3149600" y="135467"/>
                    <a:pt x="3162300" y="139700"/>
                  </a:cubicBezTo>
                  <a:lnTo>
                    <a:pt x="3200400" y="152400"/>
                  </a:lnTo>
                  <a:lnTo>
                    <a:pt x="3219450" y="158750"/>
                  </a:lnTo>
                  <a:cubicBezTo>
                    <a:pt x="3225800" y="160867"/>
                    <a:pt x="3231936" y="163787"/>
                    <a:pt x="3238500" y="165100"/>
                  </a:cubicBezTo>
                  <a:cubicBezTo>
                    <a:pt x="3249083" y="167217"/>
                    <a:pt x="3259837" y="168610"/>
                    <a:pt x="3270250" y="171450"/>
                  </a:cubicBezTo>
                  <a:cubicBezTo>
                    <a:pt x="3326634" y="186827"/>
                    <a:pt x="3288479" y="184150"/>
                    <a:pt x="3333750" y="184150"/>
                  </a:cubicBezTo>
                  <a:lnTo>
                    <a:pt x="3333750" y="2298700"/>
                  </a:lnTo>
                  <a:lnTo>
                    <a:pt x="0" y="2298700"/>
                  </a:lnTo>
                  <a:lnTo>
                    <a:pt x="0" y="279400"/>
                  </a:lnTo>
                  <a:lnTo>
                    <a:pt x="279400" y="266700"/>
                  </a:lnTo>
                  <a:close/>
                </a:path>
              </a:pathLst>
            </a:custGeom>
            <a:solidFill>
              <a:srgbClr val="92D05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8681" y="4417406"/>
              <a:ext cx="701813" cy="58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2286000" y="3312185"/>
              <a:ext cx="3080114" cy="2765591"/>
              <a:chOff x="3696608" y="3376895"/>
              <a:chExt cx="3080114" cy="276559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3696608" y="4248154"/>
                <a:ext cx="3080114" cy="1891256"/>
              </a:xfrm>
              <a:custGeom>
                <a:avLst/>
                <a:gdLst>
                  <a:gd name="connsiteX0" fmla="*/ 0 w 3080114"/>
                  <a:gd name="connsiteY0" fmla="*/ 0 h 1891256"/>
                  <a:gd name="connsiteX1" fmla="*/ 0 w 3080114"/>
                  <a:gd name="connsiteY1" fmla="*/ 0 h 1891256"/>
                  <a:gd name="connsiteX2" fmla="*/ 114300 w 3080114"/>
                  <a:gd name="connsiteY2" fmla="*/ 22860 h 1891256"/>
                  <a:gd name="connsiteX3" fmla="*/ 175260 w 3080114"/>
                  <a:gd name="connsiteY3" fmla="*/ 53340 h 1891256"/>
                  <a:gd name="connsiteX4" fmla="*/ 259080 w 3080114"/>
                  <a:gd name="connsiteY4" fmla="*/ 91440 h 1891256"/>
                  <a:gd name="connsiteX5" fmla="*/ 510540 w 3080114"/>
                  <a:gd name="connsiteY5" fmla="*/ 182880 h 1891256"/>
                  <a:gd name="connsiteX6" fmla="*/ 533400 w 3080114"/>
                  <a:gd name="connsiteY6" fmla="*/ 198120 h 1891256"/>
                  <a:gd name="connsiteX7" fmla="*/ 579120 w 3080114"/>
                  <a:gd name="connsiteY7" fmla="*/ 213360 h 1891256"/>
                  <a:gd name="connsiteX8" fmla="*/ 601980 w 3080114"/>
                  <a:gd name="connsiteY8" fmla="*/ 236220 h 1891256"/>
                  <a:gd name="connsiteX9" fmla="*/ 624840 w 3080114"/>
                  <a:gd name="connsiteY9" fmla="*/ 251460 h 1891256"/>
                  <a:gd name="connsiteX10" fmla="*/ 640080 w 3080114"/>
                  <a:gd name="connsiteY10" fmla="*/ 274320 h 1891256"/>
                  <a:gd name="connsiteX11" fmla="*/ 678180 w 3080114"/>
                  <a:gd name="connsiteY11" fmla="*/ 312420 h 1891256"/>
                  <a:gd name="connsiteX12" fmla="*/ 739140 w 3080114"/>
                  <a:gd name="connsiteY12" fmla="*/ 358140 h 1891256"/>
                  <a:gd name="connsiteX13" fmla="*/ 769620 w 3080114"/>
                  <a:gd name="connsiteY13" fmla="*/ 396240 h 1891256"/>
                  <a:gd name="connsiteX14" fmla="*/ 822960 w 3080114"/>
                  <a:gd name="connsiteY14" fmla="*/ 457200 h 1891256"/>
                  <a:gd name="connsiteX15" fmla="*/ 845820 w 3080114"/>
                  <a:gd name="connsiteY15" fmla="*/ 495300 h 1891256"/>
                  <a:gd name="connsiteX16" fmla="*/ 861060 w 3080114"/>
                  <a:gd name="connsiteY16" fmla="*/ 518160 h 1891256"/>
                  <a:gd name="connsiteX17" fmla="*/ 883920 w 3080114"/>
                  <a:gd name="connsiteY17" fmla="*/ 548640 h 1891256"/>
                  <a:gd name="connsiteX18" fmla="*/ 922020 w 3080114"/>
                  <a:gd name="connsiteY18" fmla="*/ 624840 h 1891256"/>
                  <a:gd name="connsiteX19" fmla="*/ 1005840 w 3080114"/>
                  <a:gd name="connsiteY19" fmla="*/ 739140 h 1891256"/>
                  <a:gd name="connsiteX20" fmla="*/ 1021080 w 3080114"/>
                  <a:gd name="connsiteY20" fmla="*/ 777240 h 1891256"/>
                  <a:gd name="connsiteX21" fmla="*/ 1051560 w 3080114"/>
                  <a:gd name="connsiteY21" fmla="*/ 807720 h 1891256"/>
                  <a:gd name="connsiteX22" fmla="*/ 1082040 w 3080114"/>
                  <a:gd name="connsiteY22" fmla="*/ 853440 h 1891256"/>
                  <a:gd name="connsiteX23" fmla="*/ 1135380 w 3080114"/>
                  <a:gd name="connsiteY23" fmla="*/ 899160 h 1891256"/>
                  <a:gd name="connsiteX24" fmla="*/ 1158240 w 3080114"/>
                  <a:gd name="connsiteY24" fmla="*/ 922020 h 1891256"/>
                  <a:gd name="connsiteX25" fmla="*/ 1188720 w 3080114"/>
                  <a:gd name="connsiteY25" fmla="*/ 944880 h 1891256"/>
                  <a:gd name="connsiteX26" fmla="*/ 1203960 w 3080114"/>
                  <a:gd name="connsiteY26" fmla="*/ 967740 h 1891256"/>
                  <a:gd name="connsiteX27" fmla="*/ 1257300 w 3080114"/>
                  <a:gd name="connsiteY27" fmla="*/ 1005840 h 1891256"/>
                  <a:gd name="connsiteX28" fmla="*/ 1272540 w 3080114"/>
                  <a:gd name="connsiteY28" fmla="*/ 1028700 h 1891256"/>
                  <a:gd name="connsiteX29" fmla="*/ 1318260 w 3080114"/>
                  <a:gd name="connsiteY29" fmla="*/ 1051560 h 1891256"/>
                  <a:gd name="connsiteX30" fmla="*/ 1341120 w 3080114"/>
                  <a:gd name="connsiteY30" fmla="*/ 1066800 h 1891256"/>
                  <a:gd name="connsiteX31" fmla="*/ 1424940 w 3080114"/>
                  <a:gd name="connsiteY31" fmla="*/ 1127760 h 1891256"/>
                  <a:gd name="connsiteX32" fmla="*/ 1493520 w 3080114"/>
                  <a:gd name="connsiteY32" fmla="*/ 1165860 h 1891256"/>
                  <a:gd name="connsiteX33" fmla="*/ 1531620 w 3080114"/>
                  <a:gd name="connsiteY33" fmla="*/ 1211580 h 1891256"/>
                  <a:gd name="connsiteX34" fmla="*/ 1630680 w 3080114"/>
                  <a:gd name="connsiteY34" fmla="*/ 1287780 h 1891256"/>
                  <a:gd name="connsiteX35" fmla="*/ 1668780 w 3080114"/>
                  <a:gd name="connsiteY35" fmla="*/ 1303020 h 1891256"/>
                  <a:gd name="connsiteX36" fmla="*/ 1737360 w 3080114"/>
                  <a:gd name="connsiteY36" fmla="*/ 1363980 h 1891256"/>
                  <a:gd name="connsiteX37" fmla="*/ 1767840 w 3080114"/>
                  <a:gd name="connsiteY37" fmla="*/ 1386840 h 1891256"/>
                  <a:gd name="connsiteX38" fmla="*/ 1805940 w 3080114"/>
                  <a:gd name="connsiteY38" fmla="*/ 1409700 h 1891256"/>
                  <a:gd name="connsiteX39" fmla="*/ 1828800 w 3080114"/>
                  <a:gd name="connsiteY39" fmla="*/ 1432560 h 1891256"/>
                  <a:gd name="connsiteX40" fmla="*/ 1882140 w 3080114"/>
                  <a:gd name="connsiteY40" fmla="*/ 1478280 h 1891256"/>
                  <a:gd name="connsiteX41" fmla="*/ 1905000 w 3080114"/>
                  <a:gd name="connsiteY41" fmla="*/ 1485900 h 1891256"/>
                  <a:gd name="connsiteX42" fmla="*/ 1996440 w 3080114"/>
                  <a:gd name="connsiteY42" fmla="*/ 1524000 h 1891256"/>
                  <a:gd name="connsiteX43" fmla="*/ 2072640 w 3080114"/>
                  <a:gd name="connsiteY43" fmla="*/ 1546860 h 1891256"/>
                  <a:gd name="connsiteX44" fmla="*/ 2095500 w 3080114"/>
                  <a:gd name="connsiteY44" fmla="*/ 1562100 h 1891256"/>
                  <a:gd name="connsiteX45" fmla="*/ 2118360 w 3080114"/>
                  <a:gd name="connsiteY45" fmla="*/ 1569720 h 1891256"/>
                  <a:gd name="connsiteX46" fmla="*/ 2179320 w 3080114"/>
                  <a:gd name="connsiteY46" fmla="*/ 1600200 h 1891256"/>
                  <a:gd name="connsiteX47" fmla="*/ 2179320 w 3080114"/>
                  <a:gd name="connsiteY47" fmla="*/ 1600200 h 1891256"/>
                  <a:gd name="connsiteX48" fmla="*/ 2270760 w 3080114"/>
                  <a:gd name="connsiteY48" fmla="*/ 1638300 h 1891256"/>
                  <a:gd name="connsiteX49" fmla="*/ 2369820 w 3080114"/>
                  <a:gd name="connsiteY49" fmla="*/ 1684020 h 1891256"/>
                  <a:gd name="connsiteX50" fmla="*/ 2461260 w 3080114"/>
                  <a:gd name="connsiteY50" fmla="*/ 1714500 h 1891256"/>
                  <a:gd name="connsiteX51" fmla="*/ 2545080 w 3080114"/>
                  <a:gd name="connsiteY51" fmla="*/ 1752600 h 1891256"/>
                  <a:gd name="connsiteX52" fmla="*/ 2667000 w 3080114"/>
                  <a:gd name="connsiteY52" fmla="*/ 1798320 h 1891256"/>
                  <a:gd name="connsiteX53" fmla="*/ 2781300 w 3080114"/>
                  <a:gd name="connsiteY53" fmla="*/ 1821180 h 1891256"/>
                  <a:gd name="connsiteX54" fmla="*/ 2827020 w 3080114"/>
                  <a:gd name="connsiteY54" fmla="*/ 1836420 h 1891256"/>
                  <a:gd name="connsiteX55" fmla="*/ 2971800 w 3080114"/>
                  <a:gd name="connsiteY55" fmla="*/ 1851660 h 1891256"/>
                  <a:gd name="connsiteX56" fmla="*/ 2994660 w 3080114"/>
                  <a:gd name="connsiteY56" fmla="*/ 1859280 h 1891256"/>
                  <a:gd name="connsiteX57" fmla="*/ 3025140 w 3080114"/>
                  <a:gd name="connsiteY57" fmla="*/ 1866900 h 1891256"/>
                  <a:gd name="connsiteX58" fmla="*/ 3055620 w 3080114"/>
                  <a:gd name="connsiteY58" fmla="*/ 1882140 h 1891256"/>
                  <a:gd name="connsiteX59" fmla="*/ 3078480 w 3080114"/>
                  <a:gd name="connsiteY59" fmla="*/ 1889760 h 1891256"/>
                  <a:gd name="connsiteX60" fmla="*/ 2987040 w 3080114"/>
                  <a:gd name="connsiteY60" fmla="*/ 1889760 h 1891256"/>
                  <a:gd name="connsiteX61" fmla="*/ 7620 w 3080114"/>
                  <a:gd name="connsiteY61" fmla="*/ 1889760 h 1891256"/>
                  <a:gd name="connsiteX62" fmla="*/ 0 w 3080114"/>
                  <a:gd name="connsiteY62" fmla="*/ 0 h 1891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080114" h="1891256">
                    <a:moveTo>
                      <a:pt x="0" y="0"/>
                    </a:moveTo>
                    <a:lnTo>
                      <a:pt x="0" y="0"/>
                    </a:lnTo>
                    <a:cubicBezTo>
                      <a:pt x="38100" y="7620"/>
                      <a:pt x="79547" y="5484"/>
                      <a:pt x="114300" y="22860"/>
                    </a:cubicBezTo>
                    <a:lnTo>
                      <a:pt x="175260" y="53340"/>
                    </a:lnTo>
                    <a:cubicBezTo>
                      <a:pt x="206990" y="69205"/>
                      <a:pt x="222634" y="77773"/>
                      <a:pt x="259080" y="91440"/>
                    </a:cubicBezTo>
                    <a:cubicBezTo>
                      <a:pt x="342591" y="122757"/>
                      <a:pt x="427415" y="150553"/>
                      <a:pt x="510540" y="182880"/>
                    </a:cubicBezTo>
                    <a:cubicBezTo>
                      <a:pt x="519075" y="186199"/>
                      <a:pt x="525031" y="194401"/>
                      <a:pt x="533400" y="198120"/>
                    </a:cubicBezTo>
                    <a:cubicBezTo>
                      <a:pt x="548080" y="204644"/>
                      <a:pt x="579120" y="213360"/>
                      <a:pt x="579120" y="213360"/>
                    </a:cubicBezTo>
                    <a:cubicBezTo>
                      <a:pt x="586740" y="220980"/>
                      <a:pt x="593701" y="229321"/>
                      <a:pt x="601980" y="236220"/>
                    </a:cubicBezTo>
                    <a:cubicBezTo>
                      <a:pt x="609015" y="242083"/>
                      <a:pt x="618364" y="244984"/>
                      <a:pt x="624840" y="251460"/>
                    </a:cubicBezTo>
                    <a:cubicBezTo>
                      <a:pt x="631316" y="257936"/>
                      <a:pt x="634049" y="267428"/>
                      <a:pt x="640080" y="274320"/>
                    </a:cubicBezTo>
                    <a:cubicBezTo>
                      <a:pt x="651907" y="287837"/>
                      <a:pt x="664469" y="300819"/>
                      <a:pt x="678180" y="312420"/>
                    </a:cubicBezTo>
                    <a:cubicBezTo>
                      <a:pt x="697570" y="328827"/>
                      <a:pt x="723273" y="338306"/>
                      <a:pt x="739140" y="358140"/>
                    </a:cubicBezTo>
                    <a:cubicBezTo>
                      <a:pt x="749300" y="370840"/>
                      <a:pt x="758910" y="384000"/>
                      <a:pt x="769620" y="396240"/>
                    </a:cubicBezTo>
                    <a:cubicBezTo>
                      <a:pt x="805750" y="437532"/>
                      <a:pt x="783077" y="400224"/>
                      <a:pt x="822960" y="457200"/>
                    </a:cubicBezTo>
                    <a:cubicBezTo>
                      <a:pt x="831453" y="469333"/>
                      <a:pt x="837970" y="482741"/>
                      <a:pt x="845820" y="495300"/>
                    </a:cubicBezTo>
                    <a:cubicBezTo>
                      <a:pt x="850674" y="503066"/>
                      <a:pt x="855737" y="510708"/>
                      <a:pt x="861060" y="518160"/>
                    </a:cubicBezTo>
                    <a:cubicBezTo>
                      <a:pt x="868442" y="528494"/>
                      <a:pt x="877619" y="537613"/>
                      <a:pt x="883920" y="548640"/>
                    </a:cubicBezTo>
                    <a:cubicBezTo>
                      <a:pt x="898009" y="573296"/>
                      <a:pt x="903840" y="603024"/>
                      <a:pt x="922020" y="624840"/>
                    </a:cubicBezTo>
                    <a:cubicBezTo>
                      <a:pt x="946202" y="653859"/>
                      <a:pt x="992750" y="706415"/>
                      <a:pt x="1005840" y="739140"/>
                    </a:cubicBezTo>
                    <a:cubicBezTo>
                      <a:pt x="1010920" y="751840"/>
                      <a:pt x="1013493" y="765859"/>
                      <a:pt x="1021080" y="777240"/>
                    </a:cubicBezTo>
                    <a:cubicBezTo>
                      <a:pt x="1029050" y="789195"/>
                      <a:pt x="1042584" y="796500"/>
                      <a:pt x="1051560" y="807720"/>
                    </a:cubicBezTo>
                    <a:cubicBezTo>
                      <a:pt x="1063002" y="822023"/>
                      <a:pt x="1069663" y="839938"/>
                      <a:pt x="1082040" y="853440"/>
                    </a:cubicBezTo>
                    <a:cubicBezTo>
                      <a:pt x="1097864" y="870702"/>
                      <a:pt x="1117974" y="883494"/>
                      <a:pt x="1135380" y="899160"/>
                    </a:cubicBezTo>
                    <a:cubicBezTo>
                      <a:pt x="1143390" y="906369"/>
                      <a:pt x="1150058" y="915007"/>
                      <a:pt x="1158240" y="922020"/>
                    </a:cubicBezTo>
                    <a:cubicBezTo>
                      <a:pt x="1167883" y="930285"/>
                      <a:pt x="1179740" y="935900"/>
                      <a:pt x="1188720" y="944880"/>
                    </a:cubicBezTo>
                    <a:cubicBezTo>
                      <a:pt x="1195196" y="951356"/>
                      <a:pt x="1198097" y="960705"/>
                      <a:pt x="1203960" y="967740"/>
                    </a:cubicBezTo>
                    <a:cubicBezTo>
                      <a:pt x="1226026" y="994219"/>
                      <a:pt x="1226485" y="990433"/>
                      <a:pt x="1257300" y="1005840"/>
                    </a:cubicBezTo>
                    <a:cubicBezTo>
                      <a:pt x="1262380" y="1013460"/>
                      <a:pt x="1266064" y="1022224"/>
                      <a:pt x="1272540" y="1028700"/>
                    </a:cubicBezTo>
                    <a:cubicBezTo>
                      <a:pt x="1294378" y="1050538"/>
                      <a:pt x="1293470" y="1039165"/>
                      <a:pt x="1318260" y="1051560"/>
                    </a:cubicBezTo>
                    <a:cubicBezTo>
                      <a:pt x="1326451" y="1055656"/>
                      <a:pt x="1333668" y="1061477"/>
                      <a:pt x="1341120" y="1066800"/>
                    </a:cubicBezTo>
                    <a:cubicBezTo>
                      <a:pt x="1369233" y="1086880"/>
                      <a:pt x="1395316" y="1109985"/>
                      <a:pt x="1424940" y="1127760"/>
                    </a:cubicBezTo>
                    <a:cubicBezTo>
                      <a:pt x="1472780" y="1156464"/>
                      <a:pt x="1449793" y="1143996"/>
                      <a:pt x="1493520" y="1165860"/>
                    </a:cubicBezTo>
                    <a:cubicBezTo>
                      <a:pt x="1506220" y="1181100"/>
                      <a:pt x="1517592" y="1197552"/>
                      <a:pt x="1531620" y="1211580"/>
                    </a:cubicBezTo>
                    <a:cubicBezTo>
                      <a:pt x="1545804" y="1225764"/>
                      <a:pt x="1606978" y="1278299"/>
                      <a:pt x="1630680" y="1287780"/>
                    </a:cubicBezTo>
                    <a:lnTo>
                      <a:pt x="1668780" y="1303020"/>
                    </a:lnTo>
                    <a:cubicBezTo>
                      <a:pt x="1700779" y="1335019"/>
                      <a:pt x="1692361" y="1327981"/>
                      <a:pt x="1737360" y="1363980"/>
                    </a:cubicBezTo>
                    <a:cubicBezTo>
                      <a:pt x="1747277" y="1371914"/>
                      <a:pt x="1757273" y="1379795"/>
                      <a:pt x="1767840" y="1386840"/>
                    </a:cubicBezTo>
                    <a:cubicBezTo>
                      <a:pt x="1780163" y="1395055"/>
                      <a:pt x="1794092" y="1400814"/>
                      <a:pt x="1805940" y="1409700"/>
                    </a:cubicBezTo>
                    <a:cubicBezTo>
                      <a:pt x="1814561" y="1416166"/>
                      <a:pt x="1820790" y="1425351"/>
                      <a:pt x="1828800" y="1432560"/>
                    </a:cubicBezTo>
                    <a:cubicBezTo>
                      <a:pt x="1846206" y="1448226"/>
                      <a:pt x="1862956" y="1464851"/>
                      <a:pt x="1882140" y="1478280"/>
                    </a:cubicBezTo>
                    <a:cubicBezTo>
                      <a:pt x="1888720" y="1482886"/>
                      <a:pt x="1897542" y="1482917"/>
                      <a:pt x="1905000" y="1485900"/>
                    </a:cubicBezTo>
                    <a:cubicBezTo>
                      <a:pt x="1935658" y="1498163"/>
                      <a:pt x="1965665" y="1512032"/>
                      <a:pt x="1996440" y="1524000"/>
                    </a:cubicBezTo>
                    <a:cubicBezTo>
                      <a:pt x="2029833" y="1536986"/>
                      <a:pt x="2041088" y="1538972"/>
                      <a:pt x="2072640" y="1546860"/>
                    </a:cubicBezTo>
                    <a:cubicBezTo>
                      <a:pt x="2080260" y="1551940"/>
                      <a:pt x="2087309" y="1558004"/>
                      <a:pt x="2095500" y="1562100"/>
                    </a:cubicBezTo>
                    <a:cubicBezTo>
                      <a:pt x="2102684" y="1565692"/>
                      <a:pt x="2111048" y="1566396"/>
                      <a:pt x="2118360" y="1569720"/>
                    </a:cubicBezTo>
                    <a:cubicBezTo>
                      <a:pt x="2139042" y="1579121"/>
                      <a:pt x="2159000" y="1590040"/>
                      <a:pt x="2179320" y="1600200"/>
                    </a:cubicBezTo>
                    <a:lnTo>
                      <a:pt x="2179320" y="1600200"/>
                    </a:lnTo>
                    <a:cubicBezTo>
                      <a:pt x="2243905" y="1637106"/>
                      <a:pt x="2212580" y="1626664"/>
                      <a:pt x="2270760" y="1638300"/>
                    </a:cubicBezTo>
                    <a:cubicBezTo>
                      <a:pt x="2322362" y="1669261"/>
                      <a:pt x="2302475" y="1660449"/>
                      <a:pt x="2369820" y="1684020"/>
                    </a:cubicBezTo>
                    <a:cubicBezTo>
                      <a:pt x="2400145" y="1694634"/>
                      <a:pt x="2433364" y="1698560"/>
                      <a:pt x="2461260" y="1714500"/>
                    </a:cubicBezTo>
                    <a:cubicBezTo>
                      <a:pt x="2568153" y="1775582"/>
                      <a:pt x="2471996" y="1727021"/>
                      <a:pt x="2545080" y="1752600"/>
                    </a:cubicBezTo>
                    <a:cubicBezTo>
                      <a:pt x="2586047" y="1766938"/>
                      <a:pt x="2624892" y="1787793"/>
                      <a:pt x="2667000" y="1798320"/>
                    </a:cubicBezTo>
                    <a:cubicBezTo>
                      <a:pt x="2745384" y="1817916"/>
                      <a:pt x="2707225" y="1810598"/>
                      <a:pt x="2781300" y="1821180"/>
                    </a:cubicBezTo>
                    <a:cubicBezTo>
                      <a:pt x="2796540" y="1826260"/>
                      <a:pt x="2811367" y="1832808"/>
                      <a:pt x="2827020" y="1836420"/>
                    </a:cubicBezTo>
                    <a:cubicBezTo>
                      <a:pt x="2860779" y="1844211"/>
                      <a:pt x="2947369" y="1849624"/>
                      <a:pt x="2971800" y="1851660"/>
                    </a:cubicBezTo>
                    <a:cubicBezTo>
                      <a:pt x="2979420" y="1854200"/>
                      <a:pt x="2986937" y="1857073"/>
                      <a:pt x="2994660" y="1859280"/>
                    </a:cubicBezTo>
                    <a:cubicBezTo>
                      <a:pt x="3004730" y="1862157"/>
                      <a:pt x="3015334" y="1863223"/>
                      <a:pt x="3025140" y="1866900"/>
                    </a:cubicBezTo>
                    <a:cubicBezTo>
                      <a:pt x="3035776" y="1870888"/>
                      <a:pt x="3045179" y="1877665"/>
                      <a:pt x="3055620" y="1882140"/>
                    </a:cubicBezTo>
                    <a:cubicBezTo>
                      <a:pt x="3063003" y="1885304"/>
                      <a:pt x="3086463" y="1888873"/>
                      <a:pt x="3078480" y="1889760"/>
                    </a:cubicBezTo>
                    <a:cubicBezTo>
                      <a:pt x="3048186" y="1893126"/>
                      <a:pt x="3017520" y="1889760"/>
                      <a:pt x="2987040" y="1889760"/>
                    </a:cubicBezTo>
                    <a:lnTo>
                      <a:pt x="7620" y="18897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7" name="Straight Connector 16"/>
              <p:cNvCxnSpPr>
                <a:stCxn id="16" idx="4"/>
              </p:cNvCxnSpPr>
              <p:nvPr/>
            </p:nvCxnSpPr>
            <p:spPr>
              <a:xfrm>
                <a:off x="3955688" y="4339594"/>
                <a:ext cx="33542" cy="1799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6" idx="42"/>
              </p:cNvCxnSpPr>
              <p:nvPr/>
            </p:nvCxnSpPr>
            <p:spPr>
              <a:xfrm>
                <a:off x="5693048" y="5772154"/>
                <a:ext cx="3062" cy="3703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/>
              <p:nvPr/>
            </p:nvSpPr>
            <p:spPr>
              <a:xfrm>
                <a:off x="3966370" y="4354834"/>
                <a:ext cx="1737360" cy="1783080"/>
              </a:xfrm>
              <a:custGeom>
                <a:avLst/>
                <a:gdLst>
                  <a:gd name="connsiteX0" fmla="*/ 0 w 1737360"/>
                  <a:gd name="connsiteY0" fmla="*/ 0 h 1783080"/>
                  <a:gd name="connsiteX1" fmla="*/ 0 w 1737360"/>
                  <a:gd name="connsiteY1" fmla="*/ 0 h 1783080"/>
                  <a:gd name="connsiteX2" fmla="*/ 60960 w 1737360"/>
                  <a:gd name="connsiteY2" fmla="*/ 30480 h 1783080"/>
                  <a:gd name="connsiteX3" fmla="*/ 106680 w 1737360"/>
                  <a:gd name="connsiteY3" fmla="*/ 45720 h 1783080"/>
                  <a:gd name="connsiteX4" fmla="*/ 152400 w 1737360"/>
                  <a:gd name="connsiteY4" fmla="*/ 76200 h 1783080"/>
                  <a:gd name="connsiteX5" fmla="*/ 198120 w 1737360"/>
                  <a:gd name="connsiteY5" fmla="*/ 91440 h 1783080"/>
                  <a:gd name="connsiteX6" fmla="*/ 228600 w 1737360"/>
                  <a:gd name="connsiteY6" fmla="*/ 99060 h 1783080"/>
                  <a:gd name="connsiteX7" fmla="*/ 274320 w 1737360"/>
                  <a:gd name="connsiteY7" fmla="*/ 114300 h 1783080"/>
                  <a:gd name="connsiteX8" fmla="*/ 342900 w 1737360"/>
                  <a:gd name="connsiteY8" fmla="*/ 152400 h 1783080"/>
                  <a:gd name="connsiteX9" fmla="*/ 358140 w 1737360"/>
                  <a:gd name="connsiteY9" fmla="*/ 175260 h 1783080"/>
                  <a:gd name="connsiteX10" fmla="*/ 403860 w 1737360"/>
                  <a:gd name="connsiteY10" fmla="*/ 198120 h 1783080"/>
                  <a:gd name="connsiteX11" fmla="*/ 434340 w 1737360"/>
                  <a:gd name="connsiteY11" fmla="*/ 236220 h 1783080"/>
                  <a:gd name="connsiteX12" fmla="*/ 464820 w 1737360"/>
                  <a:gd name="connsiteY12" fmla="*/ 281940 h 1783080"/>
                  <a:gd name="connsiteX13" fmla="*/ 495300 w 1737360"/>
                  <a:gd name="connsiteY13" fmla="*/ 327660 h 1783080"/>
                  <a:gd name="connsiteX14" fmla="*/ 510540 w 1737360"/>
                  <a:gd name="connsiteY14" fmla="*/ 350520 h 1783080"/>
                  <a:gd name="connsiteX15" fmla="*/ 525780 w 1737360"/>
                  <a:gd name="connsiteY15" fmla="*/ 373380 h 1783080"/>
                  <a:gd name="connsiteX16" fmla="*/ 548640 w 1737360"/>
                  <a:gd name="connsiteY16" fmla="*/ 381000 h 1783080"/>
                  <a:gd name="connsiteX17" fmla="*/ 563880 w 1737360"/>
                  <a:gd name="connsiteY17" fmla="*/ 403860 h 1783080"/>
                  <a:gd name="connsiteX18" fmla="*/ 579120 w 1737360"/>
                  <a:gd name="connsiteY18" fmla="*/ 449580 h 1783080"/>
                  <a:gd name="connsiteX19" fmla="*/ 601980 w 1737360"/>
                  <a:gd name="connsiteY19" fmla="*/ 464820 h 1783080"/>
                  <a:gd name="connsiteX20" fmla="*/ 624840 w 1737360"/>
                  <a:gd name="connsiteY20" fmla="*/ 518160 h 1783080"/>
                  <a:gd name="connsiteX21" fmla="*/ 647700 w 1737360"/>
                  <a:gd name="connsiteY21" fmla="*/ 533400 h 1783080"/>
                  <a:gd name="connsiteX22" fmla="*/ 662940 w 1737360"/>
                  <a:gd name="connsiteY22" fmla="*/ 556260 h 1783080"/>
                  <a:gd name="connsiteX23" fmla="*/ 685800 w 1737360"/>
                  <a:gd name="connsiteY23" fmla="*/ 571500 h 1783080"/>
                  <a:gd name="connsiteX24" fmla="*/ 716280 w 1737360"/>
                  <a:gd name="connsiteY24" fmla="*/ 609600 h 1783080"/>
                  <a:gd name="connsiteX25" fmla="*/ 746760 w 1737360"/>
                  <a:gd name="connsiteY25" fmla="*/ 678180 h 1783080"/>
                  <a:gd name="connsiteX26" fmla="*/ 769620 w 1737360"/>
                  <a:gd name="connsiteY26" fmla="*/ 693420 h 1783080"/>
                  <a:gd name="connsiteX27" fmla="*/ 784860 w 1737360"/>
                  <a:gd name="connsiteY27" fmla="*/ 739140 h 1783080"/>
                  <a:gd name="connsiteX28" fmla="*/ 792480 w 1737360"/>
                  <a:gd name="connsiteY28" fmla="*/ 762000 h 1783080"/>
                  <a:gd name="connsiteX29" fmla="*/ 815340 w 1737360"/>
                  <a:gd name="connsiteY29" fmla="*/ 769620 h 1783080"/>
                  <a:gd name="connsiteX30" fmla="*/ 830580 w 1737360"/>
                  <a:gd name="connsiteY30" fmla="*/ 792480 h 1783080"/>
                  <a:gd name="connsiteX31" fmla="*/ 876300 w 1737360"/>
                  <a:gd name="connsiteY31" fmla="*/ 815340 h 1783080"/>
                  <a:gd name="connsiteX32" fmla="*/ 899160 w 1737360"/>
                  <a:gd name="connsiteY32" fmla="*/ 830580 h 1783080"/>
                  <a:gd name="connsiteX33" fmla="*/ 952500 w 1737360"/>
                  <a:gd name="connsiteY33" fmla="*/ 883920 h 1783080"/>
                  <a:gd name="connsiteX34" fmla="*/ 1005840 w 1737360"/>
                  <a:gd name="connsiteY34" fmla="*/ 937260 h 1783080"/>
                  <a:gd name="connsiteX35" fmla="*/ 1051560 w 1737360"/>
                  <a:gd name="connsiteY35" fmla="*/ 967740 h 1783080"/>
                  <a:gd name="connsiteX36" fmla="*/ 1074420 w 1737360"/>
                  <a:gd name="connsiteY36" fmla="*/ 982980 h 1783080"/>
                  <a:gd name="connsiteX37" fmla="*/ 1089660 w 1737360"/>
                  <a:gd name="connsiteY37" fmla="*/ 1005840 h 1783080"/>
                  <a:gd name="connsiteX38" fmla="*/ 1143000 w 1737360"/>
                  <a:gd name="connsiteY38" fmla="*/ 1028700 h 1783080"/>
                  <a:gd name="connsiteX39" fmla="*/ 1188720 w 1737360"/>
                  <a:gd name="connsiteY39" fmla="*/ 1059180 h 1783080"/>
                  <a:gd name="connsiteX40" fmla="*/ 1211580 w 1737360"/>
                  <a:gd name="connsiteY40" fmla="*/ 1082040 h 1783080"/>
                  <a:gd name="connsiteX41" fmla="*/ 1234440 w 1737360"/>
                  <a:gd name="connsiteY41" fmla="*/ 1089660 h 1783080"/>
                  <a:gd name="connsiteX42" fmla="*/ 1280160 w 1737360"/>
                  <a:gd name="connsiteY42" fmla="*/ 1120140 h 1783080"/>
                  <a:gd name="connsiteX43" fmla="*/ 1303020 w 1737360"/>
                  <a:gd name="connsiteY43" fmla="*/ 1135380 h 1783080"/>
                  <a:gd name="connsiteX44" fmla="*/ 1318260 w 1737360"/>
                  <a:gd name="connsiteY44" fmla="*/ 1158240 h 1783080"/>
                  <a:gd name="connsiteX45" fmla="*/ 1341120 w 1737360"/>
                  <a:gd name="connsiteY45" fmla="*/ 1165860 h 1783080"/>
                  <a:gd name="connsiteX46" fmla="*/ 1348740 w 1737360"/>
                  <a:gd name="connsiteY46" fmla="*/ 1188720 h 1783080"/>
                  <a:gd name="connsiteX47" fmla="*/ 1371600 w 1737360"/>
                  <a:gd name="connsiteY47" fmla="*/ 1196340 h 1783080"/>
                  <a:gd name="connsiteX48" fmla="*/ 1417320 w 1737360"/>
                  <a:gd name="connsiteY48" fmla="*/ 1226820 h 1783080"/>
                  <a:gd name="connsiteX49" fmla="*/ 1447800 w 1737360"/>
                  <a:gd name="connsiteY49" fmla="*/ 1272540 h 1783080"/>
                  <a:gd name="connsiteX50" fmla="*/ 1516380 w 1737360"/>
                  <a:gd name="connsiteY50" fmla="*/ 1318260 h 1783080"/>
                  <a:gd name="connsiteX51" fmla="*/ 1539240 w 1737360"/>
                  <a:gd name="connsiteY51" fmla="*/ 1333500 h 1783080"/>
                  <a:gd name="connsiteX52" fmla="*/ 1562100 w 1737360"/>
                  <a:gd name="connsiteY52" fmla="*/ 1356360 h 1783080"/>
                  <a:gd name="connsiteX53" fmla="*/ 1577340 w 1737360"/>
                  <a:gd name="connsiteY53" fmla="*/ 1379220 h 1783080"/>
                  <a:gd name="connsiteX54" fmla="*/ 1600200 w 1737360"/>
                  <a:gd name="connsiteY54" fmla="*/ 1386840 h 1783080"/>
                  <a:gd name="connsiteX55" fmla="*/ 1645920 w 1737360"/>
                  <a:gd name="connsiteY55" fmla="*/ 1417320 h 1783080"/>
                  <a:gd name="connsiteX56" fmla="*/ 1729740 w 1737360"/>
                  <a:gd name="connsiteY56" fmla="*/ 1440180 h 1783080"/>
                  <a:gd name="connsiteX57" fmla="*/ 1737360 w 1737360"/>
                  <a:gd name="connsiteY57" fmla="*/ 1440180 h 1783080"/>
                  <a:gd name="connsiteX58" fmla="*/ 1737360 w 1737360"/>
                  <a:gd name="connsiteY58" fmla="*/ 1783080 h 1783080"/>
                  <a:gd name="connsiteX59" fmla="*/ 30480 w 1737360"/>
                  <a:gd name="connsiteY59" fmla="*/ 1783080 h 1783080"/>
                  <a:gd name="connsiteX60" fmla="*/ 0 w 1737360"/>
                  <a:gd name="connsiteY60" fmla="*/ 0 h 178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737360" h="1783080">
                    <a:moveTo>
                      <a:pt x="0" y="0"/>
                    </a:moveTo>
                    <a:lnTo>
                      <a:pt x="0" y="0"/>
                    </a:lnTo>
                    <a:cubicBezTo>
                      <a:pt x="20320" y="10160"/>
                      <a:pt x="40078" y="21531"/>
                      <a:pt x="60960" y="30480"/>
                    </a:cubicBezTo>
                    <a:cubicBezTo>
                      <a:pt x="75725" y="36808"/>
                      <a:pt x="93314" y="36809"/>
                      <a:pt x="106680" y="45720"/>
                    </a:cubicBezTo>
                    <a:cubicBezTo>
                      <a:pt x="121920" y="55880"/>
                      <a:pt x="135024" y="70408"/>
                      <a:pt x="152400" y="76200"/>
                    </a:cubicBezTo>
                    <a:cubicBezTo>
                      <a:pt x="167640" y="81280"/>
                      <a:pt x="182535" y="87544"/>
                      <a:pt x="198120" y="91440"/>
                    </a:cubicBezTo>
                    <a:cubicBezTo>
                      <a:pt x="208280" y="93980"/>
                      <a:pt x="218569" y="96051"/>
                      <a:pt x="228600" y="99060"/>
                    </a:cubicBezTo>
                    <a:cubicBezTo>
                      <a:pt x="243987" y="103676"/>
                      <a:pt x="260954" y="105389"/>
                      <a:pt x="274320" y="114300"/>
                    </a:cubicBezTo>
                    <a:cubicBezTo>
                      <a:pt x="326723" y="149235"/>
                      <a:pt x="302664" y="138988"/>
                      <a:pt x="342900" y="152400"/>
                    </a:cubicBezTo>
                    <a:cubicBezTo>
                      <a:pt x="347980" y="160020"/>
                      <a:pt x="351664" y="168784"/>
                      <a:pt x="358140" y="175260"/>
                    </a:cubicBezTo>
                    <a:cubicBezTo>
                      <a:pt x="372912" y="190032"/>
                      <a:pt x="385267" y="191922"/>
                      <a:pt x="403860" y="198120"/>
                    </a:cubicBezTo>
                    <a:cubicBezTo>
                      <a:pt x="421020" y="249600"/>
                      <a:pt x="397222" y="193799"/>
                      <a:pt x="434340" y="236220"/>
                    </a:cubicBezTo>
                    <a:cubicBezTo>
                      <a:pt x="446401" y="250004"/>
                      <a:pt x="454660" y="266700"/>
                      <a:pt x="464820" y="281940"/>
                    </a:cubicBezTo>
                    <a:lnTo>
                      <a:pt x="495300" y="327660"/>
                    </a:lnTo>
                    <a:lnTo>
                      <a:pt x="510540" y="350520"/>
                    </a:lnTo>
                    <a:cubicBezTo>
                      <a:pt x="515620" y="358140"/>
                      <a:pt x="517092" y="370484"/>
                      <a:pt x="525780" y="373380"/>
                    </a:cubicBezTo>
                    <a:lnTo>
                      <a:pt x="548640" y="381000"/>
                    </a:lnTo>
                    <a:cubicBezTo>
                      <a:pt x="553720" y="388620"/>
                      <a:pt x="560161" y="395491"/>
                      <a:pt x="563880" y="403860"/>
                    </a:cubicBezTo>
                    <a:cubicBezTo>
                      <a:pt x="570404" y="418540"/>
                      <a:pt x="565754" y="440669"/>
                      <a:pt x="579120" y="449580"/>
                    </a:cubicBezTo>
                    <a:lnTo>
                      <a:pt x="601980" y="464820"/>
                    </a:lnTo>
                    <a:cubicBezTo>
                      <a:pt x="607809" y="488138"/>
                      <a:pt x="607299" y="500619"/>
                      <a:pt x="624840" y="518160"/>
                    </a:cubicBezTo>
                    <a:cubicBezTo>
                      <a:pt x="631316" y="524636"/>
                      <a:pt x="640080" y="528320"/>
                      <a:pt x="647700" y="533400"/>
                    </a:cubicBezTo>
                    <a:cubicBezTo>
                      <a:pt x="652780" y="541020"/>
                      <a:pt x="656464" y="549784"/>
                      <a:pt x="662940" y="556260"/>
                    </a:cubicBezTo>
                    <a:cubicBezTo>
                      <a:pt x="669416" y="562736"/>
                      <a:pt x="680079" y="564349"/>
                      <a:pt x="685800" y="571500"/>
                    </a:cubicBezTo>
                    <a:cubicBezTo>
                      <a:pt x="727864" y="624080"/>
                      <a:pt x="650766" y="565924"/>
                      <a:pt x="716280" y="609600"/>
                    </a:cubicBezTo>
                    <a:cubicBezTo>
                      <a:pt x="723825" y="632236"/>
                      <a:pt x="728647" y="660067"/>
                      <a:pt x="746760" y="678180"/>
                    </a:cubicBezTo>
                    <a:cubicBezTo>
                      <a:pt x="753236" y="684656"/>
                      <a:pt x="762000" y="688340"/>
                      <a:pt x="769620" y="693420"/>
                    </a:cubicBezTo>
                    <a:lnTo>
                      <a:pt x="784860" y="739140"/>
                    </a:lnTo>
                    <a:cubicBezTo>
                      <a:pt x="787400" y="746760"/>
                      <a:pt x="784860" y="759460"/>
                      <a:pt x="792480" y="762000"/>
                    </a:cubicBezTo>
                    <a:lnTo>
                      <a:pt x="815340" y="769620"/>
                    </a:lnTo>
                    <a:cubicBezTo>
                      <a:pt x="820420" y="777240"/>
                      <a:pt x="824104" y="786004"/>
                      <a:pt x="830580" y="792480"/>
                    </a:cubicBezTo>
                    <a:cubicBezTo>
                      <a:pt x="852418" y="814318"/>
                      <a:pt x="851510" y="802945"/>
                      <a:pt x="876300" y="815340"/>
                    </a:cubicBezTo>
                    <a:cubicBezTo>
                      <a:pt x="884491" y="819436"/>
                      <a:pt x="891540" y="825500"/>
                      <a:pt x="899160" y="830580"/>
                    </a:cubicBezTo>
                    <a:cubicBezTo>
                      <a:pt x="934095" y="882983"/>
                      <a:pt x="912264" y="870508"/>
                      <a:pt x="952500" y="883920"/>
                    </a:cubicBezTo>
                    <a:cubicBezTo>
                      <a:pt x="1009024" y="968707"/>
                      <a:pt x="956136" y="909647"/>
                      <a:pt x="1005840" y="937260"/>
                    </a:cubicBezTo>
                    <a:cubicBezTo>
                      <a:pt x="1021851" y="946155"/>
                      <a:pt x="1036320" y="957580"/>
                      <a:pt x="1051560" y="967740"/>
                    </a:cubicBezTo>
                    <a:lnTo>
                      <a:pt x="1074420" y="982980"/>
                    </a:lnTo>
                    <a:cubicBezTo>
                      <a:pt x="1079500" y="990600"/>
                      <a:pt x="1082625" y="999977"/>
                      <a:pt x="1089660" y="1005840"/>
                    </a:cubicBezTo>
                    <a:cubicBezTo>
                      <a:pt x="1120182" y="1031275"/>
                      <a:pt x="1114414" y="1012819"/>
                      <a:pt x="1143000" y="1028700"/>
                    </a:cubicBezTo>
                    <a:cubicBezTo>
                      <a:pt x="1159011" y="1037595"/>
                      <a:pt x="1175768" y="1046228"/>
                      <a:pt x="1188720" y="1059180"/>
                    </a:cubicBezTo>
                    <a:cubicBezTo>
                      <a:pt x="1196340" y="1066800"/>
                      <a:pt x="1202614" y="1076062"/>
                      <a:pt x="1211580" y="1082040"/>
                    </a:cubicBezTo>
                    <a:cubicBezTo>
                      <a:pt x="1218263" y="1086495"/>
                      <a:pt x="1227419" y="1085759"/>
                      <a:pt x="1234440" y="1089660"/>
                    </a:cubicBezTo>
                    <a:cubicBezTo>
                      <a:pt x="1250451" y="1098555"/>
                      <a:pt x="1264920" y="1109980"/>
                      <a:pt x="1280160" y="1120140"/>
                    </a:cubicBezTo>
                    <a:lnTo>
                      <a:pt x="1303020" y="1135380"/>
                    </a:lnTo>
                    <a:cubicBezTo>
                      <a:pt x="1308100" y="1143000"/>
                      <a:pt x="1311109" y="1152519"/>
                      <a:pt x="1318260" y="1158240"/>
                    </a:cubicBezTo>
                    <a:cubicBezTo>
                      <a:pt x="1324532" y="1163258"/>
                      <a:pt x="1335440" y="1160180"/>
                      <a:pt x="1341120" y="1165860"/>
                    </a:cubicBezTo>
                    <a:cubicBezTo>
                      <a:pt x="1346800" y="1171540"/>
                      <a:pt x="1343060" y="1183040"/>
                      <a:pt x="1348740" y="1188720"/>
                    </a:cubicBezTo>
                    <a:cubicBezTo>
                      <a:pt x="1354420" y="1194400"/>
                      <a:pt x="1364579" y="1192439"/>
                      <a:pt x="1371600" y="1196340"/>
                    </a:cubicBezTo>
                    <a:cubicBezTo>
                      <a:pt x="1387611" y="1205235"/>
                      <a:pt x="1417320" y="1226820"/>
                      <a:pt x="1417320" y="1226820"/>
                    </a:cubicBezTo>
                    <a:cubicBezTo>
                      <a:pt x="1427480" y="1242060"/>
                      <a:pt x="1432560" y="1262380"/>
                      <a:pt x="1447800" y="1272540"/>
                    </a:cubicBezTo>
                    <a:lnTo>
                      <a:pt x="1516380" y="1318260"/>
                    </a:lnTo>
                    <a:cubicBezTo>
                      <a:pt x="1524000" y="1323340"/>
                      <a:pt x="1532764" y="1327024"/>
                      <a:pt x="1539240" y="1333500"/>
                    </a:cubicBezTo>
                    <a:cubicBezTo>
                      <a:pt x="1546860" y="1341120"/>
                      <a:pt x="1555201" y="1348081"/>
                      <a:pt x="1562100" y="1356360"/>
                    </a:cubicBezTo>
                    <a:cubicBezTo>
                      <a:pt x="1567963" y="1363395"/>
                      <a:pt x="1570189" y="1373499"/>
                      <a:pt x="1577340" y="1379220"/>
                    </a:cubicBezTo>
                    <a:cubicBezTo>
                      <a:pt x="1583612" y="1384238"/>
                      <a:pt x="1593179" y="1382939"/>
                      <a:pt x="1600200" y="1386840"/>
                    </a:cubicBezTo>
                    <a:cubicBezTo>
                      <a:pt x="1616211" y="1395735"/>
                      <a:pt x="1628544" y="1411528"/>
                      <a:pt x="1645920" y="1417320"/>
                    </a:cubicBezTo>
                    <a:cubicBezTo>
                      <a:pt x="1690568" y="1432203"/>
                      <a:pt x="1686658" y="1433000"/>
                      <a:pt x="1729740" y="1440180"/>
                    </a:cubicBezTo>
                    <a:cubicBezTo>
                      <a:pt x="1732245" y="1440598"/>
                      <a:pt x="1734820" y="1440180"/>
                      <a:pt x="1737360" y="1440180"/>
                    </a:cubicBezTo>
                    <a:lnTo>
                      <a:pt x="1737360" y="1783080"/>
                    </a:lnTo>
                    <a:lnTo>
                      <a:pt x="30480" y="178308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0" name="Straight Connector 19"/>
              <p:cNvCxnSpPr>
                <a:endCxn id="16" idx="61"/>
              </p:cNvCxnSpPr>
              <p:nvPr/>
            </p:nvCxnSpPr>
            <p:spPr>
              <a:xfrm flipH="1">
                <a:off x="3704228" y="6137914"/>
                <a:ext cx="2647202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20"/>
              <p:cNvSpPr/>
              <p:nvPr/>
            </p:nvSpPr>
            <p:spPr>
              <a:xfrm>
                <a:off x="5678330" y="3376895"/>
                <a:ext cx="647700" cy="647739"/>
              </a:xfrm>
              <a:custGeom>
                <a:avLst/>
                <a:gdLst>
                  <a:gd name="connsiteX0" fmla="*/ 0 w 647700"/>
                  <a:gd name="connsiteY0" fmla="*/ 152439 h 647739"/>
                  <a:gd name="connsiteX1" fmla="*/ 0 w 647700"/>
                  <a:gd name="connsiteY1" fmla="*/ 152439 h 647739"/>
                  <a:gd name="connsiteX2" fmla="*/ 342900 w 647700"/>
                  <a:gd name="connsiteY2" fmla="*/ 12739 h 647739"/>
                  <a:gd name="connsiteX3" fmla="*/ 419100 w 647700"/>
                  <a:gd name="connsiteY3" fmla="*/ 12739 h 647739"/>
                  <a:gd name="connsiteX4" fmla="*/ 495300 w 647700"/>
                  <a:gd name="connsiteY4" fmla="*/ 50839 h 647739"/>
                  <a:gd name="connsiteX5" fmla="*/ 520700 w 647700"/>
                  <a:gd name="connsiteY5" fmla="*/ 88939 h 647739"/>
                  <a:gd name="connsiteX6" fmla="*/ 558800 w 647700"/>
                  <a:gd name="connsiteY6" fmla="*/ 114339 h 647739"/>
                  <a:gd name="connsiteX7" fmla="*/ 571500 w 647700"/>
                  <a:gd name="connsiteY7" fmla="*/ 152439 h 647739"/>
                  <a:gd name="connsiteX8" fmla="*/ 622300 w 647700"/>
                  <a:gd name="connsiteY8" fmla="*/ 228639 h 647739"/>
                  <a:gd name="connsiteX9" fmla="*/ 647700 w 647700"/>
                  <a:gd name="connsiteY9" fmla="*/ 266739 h 647739"/>
                  <a:gd name="connsiteX10" fmla="*/ 635000 w 647700"/>
                  <a:gd name="connsiteY10" fmla="*/ 431839 h 647739"/>
                  <a:gd name="connsiteX11" fmla="*/ 584200 w 647700"/>
                  <a:gd name="connsiteY11" fmla="*/ 546139 h 647739"/>
                  <a:gd name="connsiteX12" fmla="*/ 571500 w 647700"/>
                  <a:gd name="connsiteY12" fmla="*/ 584239 h 647739"/>
                  <a:gd name="connsiteX13" fmla="*/ 533400 w 647700"/>
                  <a:gd name="connsiteY13" fmla="*/ 622339 h 647739"/>
                  <a:gd name="connsiteX14" fmla="*/ 457200 w 647700"/>
                  <a:gd name="connsiteY14" fmla="*/ 647739 h 647739"/>
                  <a:gd name="connsiteX15" fmla="*/ 254000 w 647700"/>
                  <a:gd name="connsiteY15" fmla="*/ 609639 h 647739"/>
                  <a:gd name="connsiteX16" fmla="*/ 215900 w 647700"/>
                  <a:gd name="connsiteY16" fmla="*/ 596939 h 647739"/>
                  <a:gd name="connsiteX17" fmla="*/ 177800 w 647700"/>
                  <a:gd name="connsiteY17" fmla="*/ 584239 h 647739"/>
                  <a:gd name="connsiteX18" fmla="*/ 127000 w 647700"/>
                  <a:gd name="connsiteY18" fmla="*/ 508039 h 647739"/>
                  <a:gd name="connsiteX19" fmla="*/ 101600 w 647700"/>
                  <a:gd name="connsiteY19" fmla="*/ 431839 h 647739"/>
                  <a:gd name="connsiteX20" fmla="*/ 76200 w 647700"/>
                  <a:gd name="connsiteY20" fmla="*/ 393739 h 647739"/>
                  <a:gd name="connsiteX21" fmla="*/ 50800 w 647700"/>
                  <a:gd name="connsiteY21" fmla="*/ 317539 h 647739"/>
                  <a:gd name="connsiteX22" fmla="*/ 12700 w 647700"/>
                  <a:gd name="connsiteY22" fmla="*/ 241339 h 647739"/>
                  <a:gd name="connsiteX23" fmla="*/ 0 w 647700"/>
                  <a:gd name="connsiteY23" fmla="*/ 152439 h 64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7700" h="647739">
                    <a:moveTo>
                      <a:pt x="0" y="152439"/>
                    </a:moveTo>
                    <a:lnTo>
                      <a:pt x="0" y="152439"/>
                    </a:lnTo>
                    <a:lnTo>
                      <a:pt x="342900" y="12739"/>
                    </a:lnTo>
                    <a:cubicBezTo>
                      <a:pt x="380530" y="-2313"/>
                      <a:pt x="381470" y="-6076"/>
                      <a:pt x="419100" y="12739"/>
                    </a:cubicBezTo>
                    <a:cubicBezTo>
                      <a:pt x="517577" y="61978"/>
                      <a:pt x="399535" y="18917"/>
                      <a:pt x="495300" y="50839"/>
                    </a:cubicBezTo>
                    <a:cubicBezTo>
                      <a:pt x="503767" y="63539"/>
                      <a:pt x="509907" y="78146"/>
                      <a:pt x="520700" y="88939"/>
                    </a:cubicBezTo>
                    <a:cubicBezTo>
                      <a:pt x="531493" y="99732"/>
                      <a:pt x="549265" y="102420"/>
                      <a:pt x="558800" y="114339"/>
                    </a:cubicBezTo>
                    <a:cubicBezTo>
                      <a:pt x="567163" y="124792"/>
                      <a:pt x="564999" y="140737"/>
                      <a:pt x="571500" y="152439"/>
                    </a:cubicBezTo>
                    <a:cubicBezTo>
                      <a:pt x="586325" y="179124"/>
                      <a:pt x="605367" y="203239"/>
                      <a:pt x="622300" y="228639"/>
                    </a:cubicBezTo>
                    <a:lnTo>
                      <a:pt x="647700" y="266739"/>
                    </a:lnTo>
                    <a:cubicBezTo>
                      <a:pt x="643467" y="321772"/>
                      <a:pt x="643608" y="377319"/>
                      <a:pt x="635000" y="431839"/>
                    </a:cubicBezTo>
                    <a:cubicBezTo>
                      <a:pt x="619878" y="527613"/>
                      <a:pt x="615841" y="482858"/>
                      <a:pt x="584200" y="546139"/>
                    </a:cubicBezTo>
                    <a:cubicBezTo>
                      <a:pt x="578213" y="558113"/>
                      <a:pt x="578926" y="573100"/>
                      <a:pt x="571500" y="584239"/>
                    </a:cubicBezTo>
                    <a:cubicBezTo>
                      <a:pt x="561537" y="599183"/>
                      <a:pt x="549100" y="613617"/>
                      <a:pt x="533400" y="622339"/>
                    </a:cubicBezTo>
                    <a:cubicBezTo>
                      <a:pt x="509995" y="635342"/>
                      <a:pt x="457200" y="647739"/>
                      <a:pt x="457200" y="647739"/>
                    </a:cubicBezTo>
                    <a:cubicBezTo>
                      <a:pt x="303559" y="632375"/>
                      <a:pt x="370561" y="648493"/>
                      <a:pt x="254000" y="609639"/>
                    </a:cubicBezTo>
                    <a:lnTo>
                      <a:pt x="215900" y="596939"/>
                    </a:lnTo>
                    <a:lnTo>
                      <a:pt x="177800" y="584239"/>
                    </a:lnTo>
                    <a:cubicBezTo>
                      <a:pt x="135785" y="458193"/>
                      <a:pt x="206277" y="650737"/>
                      <a:pt x="127000" y="508039"/>
                    </a:cubicBezTo>
                    <a:cubicBezTo>
                      <a:pt x="113997" y="484634"/>
                      <a:pt x="116452" y="454116"/>
                      <a:pt x="101600" y="431839"/>
                    </a:cubicBezTo>
                    <a:cubicBezTo>
                      <a:pt x="93133" y="419139"/>
                      <a:pt x="82399" y="407687"/>
                      <a:pt x="76200" y="393739"/>
                    </a:cubicBezTo>
                    <a:cubicBezTo>
                      <a:pt x="65326" y="369273"/>
                      <a:pt x="65652" y="339816"/>
                      <a:pt x="50800" y="317539"/>
                    </a:cubicBezTo>
                    <a:cubicBezTo>
                      <a:pt x="17974" y="268300"/>
                      <a:pt x="30227" y="293919"/>
                      <a:pt x="12700" y="241339"/>
                    </a:cubicBezTo>
                    <a:cubicBezTo>
                      <a:pt x="27060" y="169537"/>
                      <a:pt x="25400" y="199425"/>
                      <a:pt x="0" y="152439"/>
                    </a:cubicBez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691030" y="3389634"/>
                <a:ext cx="647773" cy="266700"/>
              </a:xfrm>
              <a:custGeom>
                <a:avLst/>
                <a:gdLst>
                  <a:gd name="connsiteX0" fmla="*/ 0 w 647773"/>
                  <a:gd name="connsiteY0" fmla="*/ 139700 h 266700"/>
                  <a:gd name="connsiteX1" fmla="*/ 101600 w 647773"/>
                  <a:gd name="connsiteY1" fmla="*/ 101600 h 266700"/>
                  <a:gd name="connsiteX2" fmla="*/ 215900 w 647773"/>
                  <a:gd name="connsiteY2" fmla="*/ 76200 h 266700"/>
                  <a:gd name="connsiteX3" fmla="*/ 292100 w 647773"/>
                  <a:gd name="connsiteY3" fmla="*/ 25400 h 266700"/>
                  <a:gd name="connsiteX4" fmla="*/ 330200 w 647773"/>
                  <a:gd name="connsiteY4" fmla="*/ 0 h 266700"/>
                  <a:gd name="connsiteX5" fmla="*/ 393700 w 647773"/>
                  <a:gd name="connsiteY5" fmla="*/ 12700 h 266700"/>
                  <a:gd name="connsiteX6" fmla="*/ 431800 w 647773"/>
                  <a:gd name="connsiteY6" fmla="*/ 38100 h 266700"/>
                  <a:gd name="connsiteX7" fmla="*/ 469900 w 647773"/>
                  <a:gd name="connsiteY7" fmla="*/ 50800 h 266700"/>
                  <a:gd name="connsiteX8" fmla="*/ 482600 w 647773"/>
                  <a:gd name="connsiteY8" fmla="*/ 88900 h 266700"/>
                  <a:gd name="connsiteX9" fmla="*/ 520700 w 647773"/>
                  <a:gd name="connsiteY9" fmla="*/ 101600 h 266700"/>
                  <a:gd name="connsiteX10" fmla="*/ 584200 w 647773"/>
                  <a:gd name="connsiteY10" fmla="*/ 190500 h 266700"/>
                  <a:gd name="connsiteX11" fmla="*/ 609600 w 647773"/>
                  <a:gd name="connsiteY11" fmla="*/ 228600 h 266700"/>
                  <a:gd name="connsiteX12" fmla="*/ 647700 w 647773"/>
                  <a:gd name="connsiteY12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773" h="266700">
                    <a:moveTo>
                      <a:pt x="0" y="139700"/>
                    </a:moveTo>
                    <a:cubicBezTo>
                      <a:pt x="12360" y="134756"/>
                      <a:pt x="79202" y="106577"/>
                      <a:pt x="101600" y="101600"/>
                    </a:cubicBezTo>
                    <a:cubicBezTo>
                      <a:pt x="125721" y="96240"/>
                      <a:pt x="187310" y="92083"/>
                      <a:pt x="215900" y="76200"/>
                    </a:cubicBezTo>
                    <a:cubicBezTo>
                      <a:pt x="242585" y="61375"/>
                      <a:pt x="266700" y="42333"/>
                      <a:pt x="292100" y="25400"/>
                    </a:cubicBezTo>
                    <a:lnTo>
                      <a:pt x="330200" y="0"/>
                    </a:lnTo>
                    <a:cubicBezTo>
                      <a:pt x="351367" y="4233"/>
                      <a:pt x="373489" y="5121"/>
                      <a:pt x="393700" y="12700"/>
                    </a:cubicBezTo>
                    <a:cubicBezTo>
                      <a:pt x="407992" y="18059"/>
                      <a:pt x="418148" y="31274"/>
                      <a:pt x="431800" y="38100"/>
                    </a:cubicBezTo>
                    <a:cubicBezTo>
                      <a:pt x="443774" y="44087"/>
                      <a:pt x="457200" y="46567"/>
                      <a:pt x="469900" y="50800"/>
                    </a:cubicBezTo>
                    <a:cubicBezTo>
                      <a:pt x="474133" y="63500"/>
                      <a:pt x="473134" y="79434"/>
                      <a:pt x="482600" y="88900"/>
                    </a:cubicBezTo>
                    <a:cubicBezTo>
                      <a:pt x="492066" y="98366"/>
                      <a:pt x="512919" y="90707"/>
                      <a:pt x="520700" y="101600"/>
                    </a:cubicBezTo>
                    <a:cubicBezTo>
                      <a:pt x="594783" y="205317"/>
                      <a:pt x="498475" y="161925"/>
                      <a:pt x="584200" y="190500"/>
                    </a:cubicBezTo>
                    <a:cubicBezTo>
                      <a:pt x="592667" y="203200"/>
                      <a:pt x="598807" y="217807"/>
                      <a:pt x="609600" y="228600"/>
                    </a:cubicBezTo>
                    <a:cubicBezTo>
                      <a:pt x="651222" y="270222"/>
                      <a:pt x="647700" y="234889"/>
                      <a:pt x="647700" y="266700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953464" y="4164264"/>
                <a:ext cx="2383115" cy="1164520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Flowchart: Connector 23"/>
              <p:cNvSpPr/>
              <p:nvPr/>
            </p:nvSpPr>
            <p:spPr>
              <a:xfrm>
                <a:off x="5027829" y="5229342"/>
                <a:ext cx="188913" cy="190500"/>
              </a:xfrm>
              <a:prstGeom prst="flowChartConnector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21117" y="2877509"/>
              <a:ext cx="716230" cy="58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 </a:t>
              </a:r>
              <a:r>
                <a:rPr lang="el-GR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218944" y="3779520"/>
              <a:ext cx="3243072" cy="268224"/>
            </a:xfrm>
            <a:custGeom>
              <a:avLst/>
              <a:gdLst>
                <a:gd name="connsiteX0" fmla="*/ 0 w 3243072"/>
                <a:gd name="connsiteY0" fmla="*/ 268224 h 268224"/>
                <a:gd name="connsiteX1" fmla="*/ 438912 w 3243072"/>
                <a:gd name="connsiteY1" fmla="*/ 256032 h 268224"/>
                <a:gd name="connsiteX2" fmla="*/ 487680 w 3243072"/>
                <a:gd name="connsiteY2" fmla="*/ 243840 h 268224"/>
                <a:gd name="connsiteX3" fmla="*/ 597408 w 3243072"/>
                <a:gd name="connsiteY3" fmla="*/ 231648 h 268224"/>
                <a:gd name="connsiteX4" fmla="*/ 633984 w 3243072"/>
                <a:gd name="connsiteY4" fmla="*/ 219456 h 268224"/>
                <a:gd name="connsiteX5" fmla="*/ 731520 w 3243072"/>
                <a:gd name="connsiteY5" fmla="*/ 195072 h 268224"/>
                <a:gd name="connsiteX6" fmla="*/ 841248 w 3243072"/>
                <a:gd name="connsiteY6" fmla="*/ 170688 h 268224"/>
                <a:gd name="connsiteX7" fmla="*/ 1097280 w 3243072"/>
                <a:gd name="connsiteY7" fmla="*/ 158496 h 268224"/>
                <a:gd name="connsiteX8" fmla="*/ 1280160 w 3243072"/>
                <a:gd name="connsiteY8" fmla="*/ 134112 h 268224"/>
                <a:gd name="connsiteX9" fmla="*/ 1353312 w 3243072"/>
                <a:gd name="connsiteY9" fmla="*/ 109728 h 268224"/>
                <a:gd name="connsiteX10" fmla="*/ 1389888 w 3243072"/>
                <a:gd name="connsiteY10" fmla="*/ 97536 h 268224"/>
                <a:gd name="connsiteX11" fmla="*/ 1487424 w 3243072"/>
                <a:gd name="connsiteY11" fmla="*/ 73152 h 268224"/>
                <a:gd name="connsiteX12" fmla="*/ 1524000 w 3243072"/>
                <a:gd name="connsiteY12" fmla="*/ 48768 h 268224"/>
                <a:gd name="connsiteX13" fmla="*/ 1658112 w 3243072"/>
                <a:gd name="connsiteY13" fmla="*/ 24384 h 268224"/>
                <a:gd name="connsiteX14" fmla="*/ 1853184 w 3243072"/>
                <a:gd name="connsiteY14" fmla="*/ 0 h 268224"/>
                <a:gd name="connsiteX15" fmla="*/ 2206752 w 3243072"/>
                <a:gd name="connsiteY15" fmla="*/ 12192 h 268224"/>
                <a:gd name="connsiteX16" fmla="*/ 2328672 w 3243072"/>
                <a:gd name="connsiteY16" fmla="*/ 24384 h 268224"/>
                <a:gd name="connsiteX17" fmla="*/ 2670048 w 3243072"/>
                <a:gd name="connsiteY17" fmla="*/ 48768 h 268224"/>
                <a:gd name="connsiteX18" fmla="*/ 2877312 w 3243072"/>
                <a:gd name="connsiteY18" fmla="*/ 85344 h 268224"/>
                <a:gd name="connsiteX19" fmla="*/ 2913888 w 3243072"/>
                <a:gd name="connsiteY19" fmla="*/ 97536 h 268224"/>
                <a:gd name="connsiteX20" fmla="*/ 3035808 w 3243072"/>
                <a:gd name="connsiteY20" fmla="*/ 121920 h 268224"/>
                <a:gd name="connsiteX21" fmla="*/ 3108960 w 3243072"/>
                <a:gd name="connsiteY21" fmla="*/ 146304 h 268224"/>
                <a:gd name="connsiteX22" fmla="*/ 3145536 w 3243072"/>
                <a:gd name="connsiteY22" fmla="*/ 158496 h 268224"/>
                <a:gd name="connsiteX23" fmla="*/ 3243072 w 3243072"/>
                <a:gd name="connsiteY23" fmla="*/ 170688 h 26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43072" h="268224">
                  <a:moveTo>
                    <a:pt x="0" y="268224"/>
                  </a:moveTo>
                  <a:cubicBezTo>
                    <a:pt x="146304" y="264160"/>
                    <a:pt x="292734" y="263341"/>
                    <a:pt x="438912" y="256032"/>
                  </a:cubicBezTo>
                  <a:cubicBezTo>
                    <a:pt x="455647" y="255195"/>
                    <a:pt x="471119" y="246388"/>
                    <a:pt x="487680" y="243840"/>
                  </a:cubicBezTo>
                  <a:cubicBezTo>
                    <a:pt x="524053" y="238244"/>
                    <a:pt x="560832" y="235712"/>
                    <a:pt x="597408" y="231648"/>
                  </a:cubicBezTo>
                  <a:cubicBezTo>
                    <a:pt x="609600" y="227584"/>
                    <a:pt x="621585" y="222837"/>
                    <a:pt x="633984" y="219456"/>
                  </a:cubicBezTo>
                  <a:cubicBezTo>
                    <a:pt x="666316" y="210638"/>
                    <a:pt x="699727" y="205670"/>
                    <a:pt x="731520" y="195072"/>
                  </a:cubicBezTo>
                  <a:cubicBezTo>
                    <a:pt x="775612" y="180375"/>
                    <a:pt x="786072" y="174775"/>
                    <a:pt x="841248" y="170688"/>
                  </a:cubicBezTo>
                  <a:cubicBezTo>
                    <a:pt x="926455" y="164376"/>
                    <a:pt x="1011936" y="162560"/>
                    <a:pt x="1097280" y="158496"/>
                  </a:cubicBezTo>
                  <a:cubicBezTo>
                    <a:pt x="1155995" y="152625"/>
                    <a:pt x="1221681" y="150061"/>
                    <a:pt x="1280160" y="134112"/>
                  </a:cubicBezTo>
                  <a:cubicBezTo>
                    <a:pt x="1304957" y="127349"/>
                    <a:pt x="1328928" y="117856"/>
                    <a:pt x="1353312" y="109728"/>
                  </a:cubicBezTo>
                  <a:cubicBezTo>
                    <a:pt x="1365504" y="105664"/>
                    <a:pt x="1377420" y="100653"/>
                    <a:pt x="1389888" y="97536"/>
                  </a:cubicBezTo>
                  <a:lnTo>
                    <a:pt x="1487424" y="73152"/>
                  </a:lnTo>
                  <a:cubicBezTo>
                    <a:pt x="1499616" y="65024"/>
                    <a:pt x="1510894" y="55321"/>
                    <a:pt x="1524000" y="48768"/>
                  </a:cubicBezTo>
                  <a:cubicBezTo>
                    <a:pt x="1561118" y="30209"/>
                    <a:pt x="1625691" y="27986"/>
                    <a:pt x="1658112" y="24384"/>
                  </a:cubicBezTo>
                  <a:cubicBezTo>
                    <a:pt x="1833933" y="4848"/>
                    <a:pt x="1722009" y="21863"/>
                    <a:pt x="1853184" y="0"/>
                  </a:cubicBezTo>
                  <a:lnTo>
                    <a:pt x="2206752" y="12192"/>
                  </a:lnTo>
                  <a:cubicBezTo>
                    <a:pt x="2247541" y="14284"/>
                    <a:pt x="2287941" y="21367"/>
                    <a:pt x="2328672" y="24384"/>
                  </a:cubicBezTo>
                  <a:cubicBezTo>
                    <a:pt x="2809097" y="59971"/>
                    <a:pt x="2318904" y="16846"/>
                    <a:pt x="2670048" y="48768"/>
                  </a:cubicBezTo>
                  <a:cubicBezTo>
                    <a:pt x="2803286" y="82078"/>
                    <a:pt x="2734276" y="69451"/>
                    <a:pt x="2877312" y="85344"/>
                  </a:cubicBezTo>
                  <a:cubicBezTo>
                    <a:pt x="2889504" y="89408"/>
                    <a:pt x="2901366" y="94646"/>
                    <a:pt x="2913888" y="97536"/>
                  </a:cubicBezTo>
                  <a:cubicBezTo>
                    <a:pt x="2954271" y="106855"/>
                    <a:pt x="2996490" y="108814"/>
                    <a:pt x="3035808" y="121920"/>
                  </a:cubicBezTo>
                  <a:lnTo>
                    <a:pt x="3108960" y="146304"/>
                  </a:lnTo>
                  <a:cubicBezTo>
                    <a:pt x="3121152" y="150368"/>
                    <a:pt x="3132859" y="156383"/>
                    <a:pt x="3145536" y="158496"/>
                  </a:cubicBezTo>
                  <a:cubicBezTo>
                    <a:pt x="3226705" y="172024"/>
                    <a:pt x="3193968" y="170688"/>
                    <a:pt x="3243072" y="170688"/>
                  </a:cubicBezTo>
                </a:path>
              </a:pathLst>
            </a:custGeom>
            <a:noFill/>
            <a:ln w="57150">
              <a:solidFill>
                <a:schemeClr val="bg2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-2362200" y="4921250"/>
              <a:ext cx="3183317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-2218944" y="3400729"/>
              <a:ext cx="3183317" cy="0"/>
            </a:xfrm>
            <a:prstGeom prst="line">
              <a:avLst/>
            </a:prstGeom>
            <a:ln w="5080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21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32622 0.102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5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33159 0.1013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50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499739" y="5340689"/>
            <a:ext cx="2205513" cy="1355264"/>
            <a:chOff x="-2362201" y="2755900"/>
            <a:chExt cx="3973184" cy="3321876"/>
          </a:xfrm>
        </p:grpSpPr>
        <p:sp>
          <p:nvSpPr>
            <p:cNvPr id="31" name="Freeform 30"/>
            <p:cNvSpPr/>
            <p:nvPr/>
          </p:nvSpPr>
          <p:spPr>
            <a:xfrm>
              <a:off x="-2292350" y="2755900"/>
              <a:ext cx="3333750" cy="1295400"/>
            </a:xfrm>
            <a:custGeom>
              <a:avLst/>
              <a:gdLst>
                <a:gd name="connsiteX0" fmla="*/ 69850 w 3333750"/>
                <a:gd name="connsiteY0" fmla="*/ 1276350 h 1295400"/>
                <a:gd name="connsiteX1" fmla="*/ 69850 w 3333750"/>
                <a:gd name="connsiteY1" fmla="*/ 1276350 h 1295400"/>
                <a:gd name="connsiteX2" fmla="*/ 215900 w 3333750"/>
                <a:gd name="connsiteY2" fmla="*/ 1289050 h 1295400"/>
                <a:gd name="connsiteX3" fmla="*/ 590550 w 3333750"/>
                <a:gd name="connsiteY3" fmla="*/ 1276350 h 1295400"/>
                <a:gd name="connsiteX4" fmla="*/ 609600 w 3333750"/>
                <a:gd name="connsiteY4" fmla="*/ 1270000 h 1295400"/>
                <a:gd name="connsiteX5" fmla="*/ 628650 w 3333750"/>
                <a:gd name="connsiteY5" fmla="*/ 1257300 h 1295400"/>
                <a:gd name="connsiteX6" fmla="*/ 660400 w 3333750"/>
                <a:gd name="connsiteY6" fmla="*/ 1250950 h 1295400"/>
                <a:gd name="connsiteX7" fmla="*/ 679450 w 3333750"/>
                <a:gd name="connsiteY7" fmla="*/ 1244600 h 1295400"/>
                <a:gd name="connsiteX8" fmla="*/ 781050 w 3333750"/>
                <a:gd name="connsiteY8" fmla="*/ 1238250 h 1295400"/>
                <a:gd name="connsiteX9" fmla="*/ 825500 w 3333750"/>
                <a:gd name="connsiteY9" fmla="*/ 1225550 h 1295400"/>
                <a:gd name="connsiteX10" fmla="*/ 850900 w 3333750"/>
                <a:gd name="connsiteY10" fmla="*/ 1219200 h 1295400"/>
                <a:gd name="connsiteX11" fmla="*/ 889000 w 3333750"/>
                <a:gd name="connsiteY11" fmla="*/ 1206500 h 1295400"/>
                <a:gd name="connsiteX12" fmla="*/ 952500 w 3333750"/>
                <a:gd name="connsiteY12" fmla="*/ 1200150 h 1295400"/>
                <a:gd name="connsiteX13" fmla="*/ 977900 w 3333750"/>
                <a:gd name="connsiteY13" fmla="*/ 1193800 h 1295400"/>
                <a:gd name="connsiteX14" fmla="*/ 1016000 w 3333750"/>
                <a:gd name="connsiteY14" fmla="*/ 1181100 h 1295400"/>
                <a:gd name="connsiteX15" fmla="*/ 1320800 w 3333750"/>
                <a:gd name="connsiteY15" fmla="*/ 1168400 h 1295400"/>
                <a:gd name="connsiteX16" fmla="*/ 1358900 w 3333750"/>
                <a:gd name="connsiteY16" fmla="*/ 1155700 h 1295400"/>
                <a:gd name="connsiteX17" fmla="*/ 1441450 w 3333750"/>
                <a:gd name="connsiteY17" fmla="*/ 1136650 h 1295400"/>
                <a:gd name="connsiteX18" fmla="*/ 1479550 w 3333750"/>
                <a:gd name="connsiteY18" fmla="*/ 1123950 h 1295400"/>
                <a:gd name="connsiteX19" fmla="*/ 1549400 w 3333750"/>
                <a:gd name="connsiteY19" fmla="*/ 1104900 h 1295400"/>
                <a:gd name="connsiteX20" fmla="*/ 1568450 w 3333750"/>
                <a:gd name="connsiteY20" fmla="*/ 1098550 h 1295400"/>
                <a:gd name="connsiteX21" fmla="*/ 1606550 w 3333750"/>
                <a:gd name="connsiteY21" fmla="*/ 1073150 h 1295400"/>
                <a:gd name="connsiteX22" fmla="*/ 1638300 w 3333750"/>
                <a:gd name="connsiteY22" fmla="*/ 1066800 h 1295400"/>
                <a:gd name="connsiteX23" fmla="*/ 1701800 w 3333750"/>
                <a:gd name="connsiteY23" fmla="*/ 1047750 h 1295400"/>
                <a:gd name="connsiteX24" fmla="*/ 1733550 w 3333750"/>
                <a:gd name="connsiteY24" fmla="*/ 1041400 h 1295400"/>
                <a:gd name="connsiteX25" fmla="*/ 1752600 w 3333750"/>
                <a:gd name="connsiteY25" fmla="*/ 1035050 h 1295400"/>
                <a:gd name="connsiteX26" fmla="*/ 1860550 w 3333750"/>
                <a:gd name="connsiteY26" fmla="*/ 1028700 h 1295400"/>
                <a:gd name="connsiteX27" fmla="*/ 2012950 w 3333750"/>
                <a:gd name="connsiteY27" fmla="*/ 1016000 h 1295400"/>
                <a:gd name="connsiteX28" fmla="*/ 2197100 w 3333750"/>
                <a:gd name="connsiteY28" fmla="*/ 1028700 h 1295400"/>
                <a:gd name="connsiteX29" fmla="*/ 2222500 w 3333750"/>
                <a:gd name="connsiteY29" fmla="*/ 1035050 h 1295400"/>
                <a:gd name="connsiteX30" fmla="*/ 2241550 w 3333750"/>
                <a:gd name="connsiteY30" fmla="*/ 1041400 h 1295400"/>
                <a:gd name="connsiteX31" fmla="*/ 2387600 w 3333750"/>
                <a:gd name="connsiteY31" fmla="*/ 1047750 h 1295400"/>
                <a:gd name="connsiteX32" fmla="*/ 2425700 w 3333750"/>
                <a:gd name="connsiteY32" fmla="*/ 1054100 h 1295400"/>
                <a:gd name="connsiteX33" fmla="*/ 2476500 w 3333750"/>
                <a:gd name="connsiteY33" fmla="*/ 1060450 h 1295400"/>
                <a:gd name="connsiteX34" fmla="*/ 2508250 w 3333750"/>
                <a:gd name="connsiteY34" fmla="*/ 1066800 h 1295400"/>
                <a:gd name="connsiteX35" fmla="*/ 2641600 w 3333750"/>
                <a:gd name="connsiteY35" fmla="*/ 1060450 h 1295400"/>
                <a:gd name="connsiteX36" fmla="*/ 2705100 w 3333750"/>
                <a:gd name="connsiteY36" fmla="*/ 1073150 h 1295400"/>
                <a:gd name="connsiteX37" fmla="*/ 2736850 w 3333750"/>
                <a:gd name="connsiteY37" fmla="*/ 1079500 h 1295400"/>
                <a:gd name="connsiteX38" fmla="*/ 2876550 w 3333750"/>
                <a:gd name="connsiteY38" fmla="*/ 1098550 h 1295400"/>
                <a:gd name="connsiteX39" fmla="*/ 2952750 w 3333750"/>
                <a:gd name="connsiteY39" fmla="*/ 1104900 h 1295400"/>
                <a:gd name="connsiteX40" fmla="*/ 2990850 w 3333750"/>
                <a:gd name="connsiteY40" fmla="*/ 1117600 h 1295400"/>
                <a:gd name="connsiteX41" fmla="*/ 3124200 w 3333750"/>
                <a:gd name="connsiteY41" fmla="*/ 1130300 h 1295400"/>
                <a:gd name="connsiteX42" fmla="*/ 3181350 w 3333750"/>
                <a:gd name="connsiteY42" fmla="*/ 1155700 h 1295400"/>
                <a:gd name="connsiteX43" fmla="*/ 3225800 w 3333750"/>
                <a:gd name="connsiteY43" fmla="*/ 1168400 h 1295400"/>
                <a:gd name="connsiteX44" fmla="*/ 3244850 w 3333750"/>
                <a:gd name="connsiteY44" fmla="*/ 1174750 h 1295400"/>
                <a:gd name="connsiteX45" fmla="*/ 3289300 w 3333750"/>
                <a:gd name="connsiteY45" fmla="*/ 1181100 h 1295400"/>
                <a:gd name="connsiteX46" fmla="*/ 3333750 w 3333750"/>
                <a:gd name="connsiteY46" fmla="*/ 1168400 h 1295400"/>
                <a:gd name="connsiteX47" fmla="*/ 3321050 w 3333750"/>
                <a:gd name="connsiteY47" fmla="*/ 1047750 h 1295400"/>
                <a:gd name="connsiteX48" fmla="*/ 3321050 w 3333750"/>
                <a:gd name="connsiteY48" fmla="*/ 0 h 1295400"/>
                <a:gd name="connsiteX49" fmla="*/ 0 w 3333750"/>
                <a:gd name="connsiteY49" fmla="*/ 0 h 1295400"/>
                <a:gd name="connsiteX50" fmla="*/ 0 w 3333750"/>
                <a:gd name="connsiteY50" fmla="*/ 1295400 h 1295400"/>
                <a:gd name="connsiteX51" fmla="*/ 69850 w 3333750"/>
                <a:gd name="connsiteY51" fmla="*/ 127635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33750" h="1295400">
                  <a:moveTo>
                    <a:pt x="69850" y="1276350"/>
                  </a:moveTo>
                  <a:lnTo>
                    <a:pt x="69850" y="1276350"/>
                  </a:lnTo>
                  <a:cubicBezTo>
                    <a:pt x="118533" y="1280583"/>
                    <a:pt x="167040" y="1288236"/>
                    <a:pt x="215900" y="1289050"/>
                  </a:cubicBezTo>
                  <a:cubicBezTo>
                    <a:pt x="299418" y="1290442"/>
                    <a:pt x="490412" y="1280902"/>
                    <a:pt x="590550" y="1276350"/>
                  </a:cubicBezTo>
                  <a:cubicBezTo>
                    <a:pt x="596900" y="1274233"/>
                    <a:pt x="603613" y="1272993"/>
                    <a:pt x="609600" y="1270000"/>
                  </a:cubicBezTo>
                  <a:cubicBezTo>
                    <a:pt x="616426" y="1266587"/>
                    <a:pt x="621504" y="1259980"/>
                    <a:pt x="628650" y="1257300"/>
                  </a:cubicBezTo>
                  <a:cubicBezTo>
                    <a:pt x="638756" y="1253510"/>
                    <a:pt x="649929" y="1253568"/>
                    <a:pt x="660400" y="1250950"/>
                  </a:cubicBezTo>
                  <a:cubicBezTo>
                    <a:pt x="666894" y="1249327"/>
                    <a:pt x="672793" y="1245301"/>
                    <a:pt x="679450" y="1244600"/>
                  </a:cubicBezTo>
                  <a:cubicBezTo>
                    <a:pt x="713196" y="1241048"/>
                    <a:pt x="747183" y="1240367"/>
                    <a:pt x="781050" y="1238250"/>
                  </a:cubicBezTo>
                  <a:cubicBezTo>
                    <a:pt x="860455" y="1218399"/>
                    <a:pt x="761731" y="1243770"/>
                    <a:pt x="825500" y="1225550"/>
                  </a:cubicBezTo>
                  <a:cubicBezTo>
                    <a:pt x="833891" y="1223152"/>
                    <a:pt x="842541" y="1221708"/>
                    <a:pt x="850900" y="1219200"/>
                  </a:cubicBezTo>
                  <a:cubicBezTo>
                    <a:pt x="863722" y="1215353"/>
                    <a:pt x="875679" y="1207832"/>
                    <a:pt x="889000" y="1206500"/>
                  </a:cubicBezTo>
                  <a:lnTo>
                    <a:pt x="952500" y="1200150"/>
                  </a:lnTo>
                  <a:cubicBezTo>
                    <a:pt x="960967" y="1198033"/>
                    <a:pt x="969541" y="1196308"/>
                    <a:pt x="977900" y="1193800"/>
                  </a:cubicBezTo>
                  <a:cubicBezTo>
                    <a:pt x="990722" y="1189953"/>
                    <a:pt x="1002643" y="1181990"/>
                    <a:pt x="1016000" y="1181100"/>
                  </a:cubicBezTo>
                  <a:cubicBezTo>
                    <a:pt x="1180977" y="1170102"/>
                    <a:pt x="1079444" y="1175714"/>
                    <a:pt x="1320800" y="1168400"/>
                  </a:cubicBezTo>
                  <a:cubicBezTo>
                    <a:pt x="1333500" y="1164167"/>
                    <a:pt x="1345773" y="1158325"/>
                    <a:pt x="1358900" y="1155700"/>
                  </a:cubicBezTo>
                  <a:cubicBezTo>
                    <a:pt x="1384086" y="1150663"/>
                    <a:pt x="1418473" y="1144309"/>
                    <a:pt x="1441450" y="1136650"/>
                  </a:cubicBezTo>
                  <a:cubicBezTo>
                    <a:pt x="1454150" y="1132417"/>
                    <a:pt x="1466423" y="1126575"/>
                    <a:pt x="1479550" y="1123950"/>
                  </a:cubicBezTo>
                  <a:cubicBezTo>
                    <a:pt x="1524427" y="1114975"/>
                    <a:pt x="1501061" y="1121013"/>
                    <a:pt x="1549400" y="1104900"/>
                  </a:cubicBezTo>
                  <a:cubicBezTo>
                    <a:pt x="1555750" y="1102783"/>
                    <a:pt x="1562881" y="1102263"/>
                    <a:pt x="1568450" y="1098550"/>
                  </a:cubicBezTo>
                  <a:cubicBezTo>
                    <a:pt x="1581150" y="1090083"/>
                    <a:pt x="1591583" y="1076143"/>
                    <a:pt x="1606550" y="1073150"/>
                  </a:cubicBezTo>
                  <a:cubicBezTo>
                    <a:pt x="1617133" y="1071033"/>
                    <a:pt x="1627887" y="1069640"/>
                    <a:pt x="1638300" y="1066800"/>
                  </a:cubicBezTo>
                  <a:cubicBezTo>
                    <a:pt x="1707949" y="1047805"/>
                    <a:pt x="1648243" y="1059652"/>
                    <a:pt x="1701800" y="1047750"/>
                  </a:cubicBezTo>
                  <a:cubicBezTo>
                    <a:pt x="1712336" y="1045409"/>
                    <a:pt x="1723079" y="1044018"/>
                    <a:pt x="1733550" y="1041400"/>
                  </a:cubicBezTo>
                  <a:cubicBezTo>
                    <a:pt x="1740044" y="1039777"/>
                    <a:pt x="1745940" y="1035716"/>
                    <a:pt x="1752600" y="1035050"/>
                  </a:cubicBezTo>
                  <a:cubicBezTo>
                    <a:pt x="1788467" y="1031463"/>
                    <a:pt x="1824575" y="1030948"/>
                    <a:pt x="1860550" y="1028700"/>
                  </a:cubicBezTo>
                  <a:cubicBezTo>
                    <a:pt x="1965121" y="1022164"/>
                    <a:pt x="1930079" y="1025208"/>
                    <a:pt x="2012950" y="1016000"/>
                  </a:cubicBezTo>
                  <a:cubicBezTo>
                    <a:pt x="2074333" y="1020233"/>
                    <a:pt x="2137408" y="1013777"/>
                    <a:pt x="2197100" y="1028700"/>
                  </a:cubicBezTo>
                  <a:cubicBezTo>
                    <a:pt x="2205567" y="1030817"/>
                    <a:pt x="2214109" y="1032652"/>
                    <a:pt x="2222500" y="1035050"/>
                  </a:cubicBezTo>
                  <a:cubicBezTo>
                    <a:pt x="2228936" y="1036889"/>
                    <a:pt x="2234876" y="1040887"/>
                    <a:pt x="2241550" y="1041400"/>
                  </a:cubicBezTo>
                  <a:cubicBezTo>
                    <a:pt x="2290136" y="1045137"/>
                    <a:pt x="2338917" y="1045633"/>
                    <a:pt x="2387600" y="1047750"/>
                  </a:cubicBezTo>
                  <a:cubicBezTo>
                    <a:pt x="2400300" y="1049867"/>
                    <a:pt x="2412954" y="1052279"/>
                    <a:pt x="2425700" y="1054100"/>
                  </a:cubicBezTo>
                  <a:cubicBezTo>
                    <a:pt x="2442594" y="1056513"/>
                    <a:pt x="2459633" y="1057855"/>
                    <a:pt x="2476500" y="1060450"/>
                  </a:cubicBezTo>
                  <a:cubicBezTo>
                    <a:pt x="2487167" y="1062091"/>
                    <a:pt x="2497667" y="1064683"/>
                    <a:pt x="2508250" y="1066800"/>
                  </a:cubicBezTo>
                  <a:cubicBezTo>
                    <a:pt x="2552700" y="1064683"/>
                    <a:pt x="2597100" y="1060450"/>
                    <a:pt x="2641600" y="1060450"/>
                  </a:cubicBezTo>
                  <a:cubicBezTo>
                    <a:pt x="2688272" y="1060450"/>
                    <a:pt x="2673821" y="1065330"/>
                    <a:pt x="2705100" y="1073150"/>
                  </a:cubicBezTo>
                  <a:cubicBezTo>
                    <a:pt x="2715571" y="1075768"/>
                    <a:pt x="2726231" y="1077569"/>
                    <a:pt x="2736850" y="1079500"/>
                  </a:cubicBezTo>
                  <a:cubicBezTo>
                    <a:pt x="2783089" y="1087907"/>
                    <a:pt x="2829773" y="1094095"/>
                    <a:pt x="2876550" y="1098550"/>
                  </a:cubicBezTo>
                  <a:cubicBezTo>
                    <a:pt x="2901923" y="1100966"/>
                    <a:pt x="2927350" y="1102783"/>
                    <a:pt x="2952750" y="1104900"/>
                  </a:cubicBezTo>
                  <a:cubicBezTo>
                    <a:pt x="2965450" y="1109133"/>
                    <a:pt x="2977497" y="1116646"/>
                    <a:pt x="2990850" y="1117600"/>
                  </a:cubicBezTo>
                  <a:cubicBezTo>
                    <a:pt x="3094679" y="1125016"/>
                    <a:pt x="3050340" y="1119749"/>
                    <a:pt x="3124200" y="1130300"/>
                  </a:cubicBezTo>
                  <a:cubicBezTo>
                    <a:pt x="3154389" y="1150426"/>
                    <a:pt x="3136010" y="1140587"/>
                    <a:pt x="3181350" y="1155700"/>
                  </a:cubicBezTo>
                  <a:cubicBezTo>
                    <a:pt x="3227025" y="1170925"/>
                    <a:pt x="3169986" y="1152453"/>
                    <a:pt x="3225800" y="1168400"/>
                  </a:cubicBezTo>
                  <a:cubicBezTo>
                    <a:pt x="3232236" y="1170239"/>
                    <a:pt x="3238286" y="1173437"/>
                    <a:pt x="3244850" y="1174750"/>
                  </a:cubicBezTo>
                  <a:cubicBezTo>
                    <a:pt x="3259526" y="1177685"/>
                    <a:pt x="3274483" y="1178983"/>
                    <a:pt x="3289300" y="1181100"/>
                  </a:cubicBezTo>
                  <a:cubicBezTo>
                    <a:pt x="3335679" y="1196560"/>
                    <a:pt x="3324153" y="1206787"/>
                    <a:pt x="3333750" y="1168400"/>
                  </a:cubicBezTo>
                  <a:cubicBezTo>
                    <a:pt x="3320816" y="1051996"/>
                    <a:pt x="3321050" y="1092434"/>
                    <a:pt x="3321050" y="1047750"/>
                  </a:cubicBezTo>
                  <a:lnTo>
                    <a:pt x="3321050" y="0"/>
                  </a:lnTo>
                  <a:lnTo>
                    <a:pt x="0" y="0"/>
                  </a:lnTo>
                  <a:lnTo>
                    <a:pt x="0" y="1295400"/>
                  </a:lnTo>
                  <a:lnTo>
                    <a:pt x="69850" y="12763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-2292350" y="3771900"/>
              <a:ext cx="3333750" cy="2298700"/>
            </a:xfrm>
            <a:custGeom>
              <a:avLst/>
              <a:gdLst>
                <a:gd name="connsiteX0" fmla="*/ 279400 w 3333750"/>
                <a:gd name="connsiteY0" fmla="*/ 266700 h 2298700"/>
                <a:gd name="connsiteX1" fmla="*/ 279400 w 3333750"/>
                <a:gd name="connsiteY1" fmla="*/ 266700 h 2298700"/>
                <a:gd name="connsiteX2" fmla="*/ 571500 w 3333750"/>
                <a:gd name="connsiteY2" fmla="*/ 260350 h 2298700"/>
                <a:gd name="connsiteX3" fmla="*/ 647700 w 3333750"/>
                <a:gd name="connsiteY3" fmla="*/ 247650 h 2298700"/>
                <a:gd name="connsiteX4" fmla="*/ 692150 w 3333750"/>
                <a:gd name="connsiteY4" fmla="*/ 228600 h 2298700"/>
                <a:gd name="connsiteX5" fmla="*/ 730250 w 3333750"/>
                <a:gd name="connsiteY5" fmla="*/ 222250 h 2298700"/>
                <a:gd name="connsiteX6" fmla="*/ 768350 w 3333750"/>
                <a:gd name="connsiteY6" fmla="*/ 209550 h 2298700"/>
                <a:gd name="connsiteX7" fmla="*/ 793750 w 3333750"/>
                <a:gd name="connsiteY7" fmla="*/ 203200 h 2298700"/>
                <a:gd name="connsiteX8" fmla="*/ 831850 w 3333750"/>
                <a:gd name="connsiteY8" fmla="*/ 190500 h 2298700"/>
                <a:gd name="connsiteX9" fmla="*/ 984250 w 3333750"/>
                <a:gd name="connsiteY9" fmla="*/ 184150 h 2298700"/>
                <a:gd name="connsiteX10" fmla="*/ 1054100 w 3333750"/>
                <a:gd name="connsiteY10" fmla="*/ 165100 h 2298700"/>
                <a:gd name="connsiteX11" fmla="*/ 1073150 w 3333750"/>
                <a:gd name="connsiteY11" fmla="*/ 158750 h 2298700"/>
                <a:gd name="connsiteX12" fmla="*/ 1270000 w 3333750"/>
                <a:gd name="connsiteY12" fmla="*/ 165100 h 2298700"/>
                <a:gd name="connsiteX13" fmla="*/ 1346200 w 3333750"/>
                <a:gd name="connsiteY13" fmla="*/ 171450 h 2298700"/>
                <a:gd name="connsiteX14" fmla="*/ 1384300 w 3333750"/>
                <a:gd name="connsiteY14" fmla="*/ 158750 h 2298700"/>
                <a:gd name="connsiteX15" fmla="*/ 1390650 w 3333750"/>
                <a:gd name="connsiteY15" fmla="*/ 139700 h 2298700"/>
                <a:gd name="connsiteX16" fmla="*/ 1409700 w 3333750"/>
                <a:gd name="connsiteY16" fmla="*/ 127000 h 2298700"/>
                <a:gd name="connsiteX17" fmla="*/ 1447800 w 3333750"/>
                <a:gd name="connsiteY17" fmla="*/ 114300 h 2298700"/>
                <a:gd name="connsiteX18" fmla="*/ 1466850 w 3333750"/>
                <a:gd name="connsiteY18" fmla="*/ 107950 h 2298700"/>
                <a:gd name="connsiteX19" fmla="*/ 1485900 w 3333750"/>
                <a:gd name="connsiteY19" fmla="*/ 101600 h 2298700"/>
                <a:gd name="connsiteX20" fmla="*/ 1504950 w 3333750"/>
                <a:gd name="connsiteY20" fmla="*/ 88900 h 2298700"/>
                <a:gd name="connsiteX21" fmla="*/ 1581150 w 3333750"/>
                <a:gd name="connsiteY21" fmla="*/ 82550 h 2298700"/>
                <a:gd name="connsiteX22" fmla="*/ 1619250 w 3333750"/>
                <a:gd name="connsiteY22" fmla="*/ 69850 h 2298700"/>
                <a:gd name="connsiteX23" fmla="*/ 1638300 w 3333750"/>
                <a:gd name="connsiteY23" fmla="*/ 63500 h 2298700"/>
                <a:gd name="connsiteX24" fmla="*/ 1670050 w 3333750"/>
                <a:gd name="connsiteY24" fmla="*/ 57150 h 2298700"/>
                <a:gd name="connsiteX25" fmla="*/ 1708150 w 3333750"/>
                <a:gd name="connsiteY25" fmla="*/ 44450 h 2298700"/>
                <a:gd name="connsiteX26" fmla="*/ 1727200 w 3333750"/>
                <a:gd name="connsiteY26" fmla="*/ 38100 h 2298700"/>
                <a:gd name="connsiteX27" fmla="*/ 1816100 w 3333750"/>
                <a:gd name="connsiteY27" fmla="*/ 19050 h 2298700"/>
                <a:gd name="connsiteX28" fmla="*/ 1873250 w 3333750"/>
                <a:gd name="connsiteY28" fmla="*/ 12700 h 2298700"/>
                <a:gd name="connsiteX29" fmla="*/ 2006600 w 3333750"/>
                <a:gd name="connsiteY29" fmla="*/ 0 h 2298700"/>
                <a:gd name="connsiteX30" fmla="*/ 2089150 w 3333750"/>
                <a:gd name="connsiteY30" fmla="*/ 12700 h 2298700"/>
                <a:gd name="connsiteX31" fmla="*/ 2127250 w 3333750"/>
                <a:gd name="connsiteY31" fmla="*/ 19050 h 2298700"/>
                <a:gd name="connsiteX32" fmla="*/ 2159000 w 3333750"/>
                <a:gd name="connsiteY32" fmla="*/ 25400 h 2298700"/>
                <a:gd name="connsiteX33" fmla="*/ 2336800 w 3333750"/>
                <a:gd name="connsiteY33" fmla="*/ 31750 h 2298700"/>
                <a:gd name="connsiteX34" fmla="*/ 2451100 w 3333750"/>
                <a:gd name="connsiteY34" fmla="*/ 44450 h 2298700"/>
                <a:gd name="connsiteX35" fmla="*/ 2489200 w 3333750"/>
                <a:gd name="connsiteY35" fmla="*/ 57150 h 2298700"/>
                <a:gd name="connsiteX36" fmla="*/ 2520950 w 3333750"/>
                <a:gd name="connsiteY36" fmla="*/ 63500 h 2298700"/>
                <a:gd name="connsiteX37" fmla="*/ 2571750 w 3333750"/>
                <a:gd name="connsiteY37" fmla="*/ 57150 h 2298700"/>
                <a:gd name="connsiteX38" fmla="*/ 2609850 w 3333750"/>
                <a:gd name="connsiteY38" fmla="*/ 44450 h 2298700"/>
                <a:gd name="connsiteX39" fmla="*/ 2781300 w 3333750"/>
                <a:gd name="connsiteY39" fmla="*/ 50800 h 2298700"/>
                <a:gd name="connsiteX40" fmla="*/ 2819400 w 3333750"/>
                <a:gd name="connsiteY40" fmla="*/ 63500 h 2298700"/>
                <a:gd name="connsiteX41" fmla="*/ 2857500 w 3333750"/>
                <a:gd name="connsiteY41" fmla="*/ 76200 h 2298700"/>
                <a:gd name="connsiteX42" fmla="*/ 2876550 w 3333750"/>
                <a:gd name="connsiteY42" fmla="*/ 82550 h 2298700"/>
                <a:gd name="connsiteX43" fmla="*/ 2971800 w 3333750"/>
                <a:gd name="connsiteY43" fmla="*/ 95250 h 2298700"/>
                <a:gd name="connsiteX44" fmla="*/ 2997200 w 3333750"/>
                <a:gd name="connsiteY44" fmla="*/ 101600 h 2298700"/>
                <a:gd name="connsiteX45" fmla="*/ 3041650 w 3333750"/>
                <a:gd name="connsiteY45" fmla="*/ 114300 h 2298700"/>
                <a:gd name="connsiteX46" fmla="*/ 3124200 w 3333750"/>
                <a:gd name="connsiteY46" fmla="*/ 127000 h 2298700"/>
                <a:gd name="connsiteX47" fmla="*/ 3162300 w 3333750"/>
                <a:gd name="connsiteY47" fmla="*/ 139700 h 2298700"/>
                <a:gd name="connsiteX48" fmla="*/ 3200400 w 3333750"/>
                <a:gd name="connsiteY48" fmla="*/ 152400 h 2298700"/>
                <a:gd name="connsiteX49" fmla="*/ 3219450 w 3333750"/>
                <a:gd name="connsiteY49" fmla="*/ 158750 h 2298700"/>
                <a:gd name="connsiteX50" fmla="*/ 3238500 w 3333750"/>
                <a:gd name="connsiteY50" fmla="*/ 165100 h 2298700"/>
                <a:gd name="connsiteX51" fmla="*/ 3270250 w 3333750"/>
                <a:gd name="connsiteY51" fmla="*/ 171450 h 2298700"/>
                <a:gd name="connsiteX52" fmla="*/ 3333750 w 3333750"/>
                <a:gd name="connsiteY52" fmla="*/ 184150 h 2298700"/>
                <a:gd name="connsiteX53" fmla="*/ 3333750 w 3333750"/>
                <a:gd name="connsiteY53" fmla="*/ 2298700 h 2298700"/>
                <a:gd name="connsiteX54" fmla="*/ 0 w 3333750"/>
                <a:gd name="connsiteY54" fmla="*/ 2298700 h 2298700"/>
                <a:gd name="connsiteX55" fmla="*/ 0 w 3333750"/>
                <a:gd name="connsiteY55" fmla="*/ 279400 h 2298700"/>
                <a:gd name="connsiteX56" fmla="*/ 279400 w 3333750"/>
                <a:gd name="connsiteY56" fmla="*/ 266700 h 22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333750" h="2298700">
                  <a:moveTo>
                    <a:pt x="279400" y="266700"/>
                  </a:moveTo>
                  <a:lnTo>
                    <a:pt x="279400" y="266700"/>
                  </a:lnTo>
                  <a:lnTo>
                    <a:pt x="571500" y="260350"/>
                  </a:lnTo>
                  <a:cubicBezTo>
                    <a:pt x="590916" y="259617"/>
                    <a:pt x="627030" y="251784"/>
                    <a:pt x="647700" y="247650"/>
                  </a:cubicBezTo>
                  <a:cubicBezTo>
                    <a:pt x="663231" y="239885"/>
                    <a:pt x="675332" y="232337"/>
                    <a:pt x="692150" y="228600"/>
                  </a:cubicBezTo>
                  <a:cubicBezTo>
                    <a:pt x="704719" y="225807"/>
                    <a:pt x="717759" y="225373"/>
                    <a:pt x="730250" y="222250"/>
                  </a:cubicBezTo>
                  <a:cubicBezTo>
                    <a:pt x="743237" y="219003"/>
                    <a:pt x="755363" y="212797"/>
                    <a:pt x="768350" y="209550"/>
                  </a:cubicBezTo>
                  <a:cubicBezTo>
                    <a:pt x="776817" y="207433"/>
                    <a:pt x="785391" y="205708"/>
                    <a:pt x="793750" y="203200"/>
                  </a:cubicBezTo>
                  <a:cubicBezTo>
                    <a:pt x="806572" y="199353"/>
                    <a:pt x="818475" y="191057"/>
                    <a:pt x="831850" y="190500"/>
                  </a:cubicBezTo>
                  <a:lnTo>
                    <a:pt x="984250" y="184150"/>
                  </a:lnTo>
                  <a:cubicBezTo>
                    <a:pt x="1029127" y="175175"/>
                    <a:pt x="1005761" y="181213"/>
                    <a:pt x="1054100" y="165100"/>
                  </a:cubicBezTo>
                  <a:lnTo>
                    <a:pt x="1073150" y="158750"/>
                  </a:lnTo>
                  <a:lnTo>
                    <a:pt x="1270000" y="165100"/>
                  </a:lnTo>
                  <a:cubicBezTo>
                    <a:pt x="1295461" y="166284"/>
                    <a:pt x="1320751" y="172864"/>
                    <a:pt x="1346200" y="171450"/>
                  </a:cubicBezTo>
                  <a:cubicBezTo>
                    <a:pt x="1359566" y="170707"/>
                    <a:pt x="1384300" y="158750"/>
                    <a:pt x="1384300" y="158750"/>
                  </a:cubicBezTo>
                  <a:cubicBezTo>
                    <a:pt x="1386417" y="152400"/>
                    <a:pt x="1386469" y="144927"/>
                    <a:pt x="1390650" y="139700"/>
                  </a:cubicBezTo>
                  <a:cubicBezTo>
                    <a:pt x="1395418" y="133741"/>
                    <a:pt x="1402726" y="130100"/>
                    <a:pt x="1409700" y="127000"/>
                  </a:cubicBezTo>
                  <a:cubicBezTo>
                    <a:pt x="1421933" y="121563"/>
                    <a:pt x="1435100" y="118533"/>
                    <a:pt x="1447800" y="114300"/>
                  </a:cubicBezTo>
                  <a:lnTo>
                    <a:pt x="1466850" y="107950"/>
                  </a:lnTo>
                  <a:cubicBezTo>
                    <a:pt x="1473200" y="105833"/>
                    <a:pt x="1480331" y="105313"/>
                    <a:pt x="1485900" y="101600"/>
                  </a:cubicBezTo>
                  <a:cubicBezTo>
                    <a:pt x="1492250" y="97367"/>
                    <a:pt x="1497466" y="90397"/>
                    <a:pt x="1504950" y="88900"/>
                  </a:cubicBezTo>
                  <a:cubicBezTo>
                    <a:pt x="1529943" y="83901"/>
                    <a:pt x="1555750" y="84667"/>
                    <a:pt x="1581150" y="82550"/>
                  </a:cubicBezTo>
                  <a:lnTo>
                    <a:pt x="1619250" y="69850"/>
                  </a:lnTo>
                  <a:cubicBezTo>
                    <a:pt x="1625600" y="67733"/>
                    <a:pt x="1631736" y="64813"/>
                    <a:pt x="1638300" y="63500"/>
                  </a:cubicBezTo>
                  <a:cubicBezTo>
                    <a:pt x="1648883" y="61383"/>
                    <a:pt x="1659637" y="59990"/>
                    <a:pt x="1670050" y="57150"/>
                  </a:cubicBezTo>
                  <a:cubicBezTo>
                    <a:pt x="1682965" y="53628"/>
                    <a:pt x="1695450" y="48683"/>
                    <a:pt x="1708150" y="44450"/>
                  </a:cubicBezTo>
                  <a:cubicBezTo>
                    <a:pt x="1714500" y="42333"/>
                    <a:pt x="1720706" y="39723"/>
                    <a:pt x="1727200" y="38100"/>
                  </a:cubicBezTo>
                  <a:cubicBezTo>
                    <a:pt x="1754896" y="31176"/>
                    <a:pt x="1790159" y="21932"/>
                    <a:pt x="1816100" y="19050"/>
                  </a:cubicBezTo>
                  <a:lnTo>
                    <a:pt x="1873250" y="12700"/>
                  </a:lnTo>
                  <a:cubicBezTo>
                    <a:pt x="2040027" y="-3184"/>
                    <a:pt x="1870367" y="15137"/>
                    <a:pt x="2006600" y="0"/>
                  </a:cubicBezTo>
                  <a:cubicBezTo>
                    <a:pt x="2056304" y="12426"/>
                    <a:pt x="2010788" y="2252"/>
                    <a:pt x="2089150" y="12700"/>
                  </a:cubicBezTo>
                  <a:cubicBezTo>
                    <a:pt x="2101912" y="14402"/>
                    <a:pt x="2114582" y="16747"/>
                    <a:pt x="2127250" y="19050"/>
                  </a:cubicBezTo>
                  <a:cubicBezTo>
                    <a:pt x="2137869" y="20981"/>
                    <a:pt x="2148227" y="24747"/>
                    <a:pt x="2159000" y="25400"/>
                  </a:cubicBezTo>
                  <a:cubicBezTo>
                    <a:pt x="2218196" y="28988"/>
                    <a:pt x="2277533" y="29633"/>
                    <a:pt x="2336800" y="31750"/>
                  </a:cubicBezTo>
                  <a:cubicBezTo>
                    <a:pt x="2355187" y="33422"/>
                    <a:pt x="2425994" y="38656"/>
                    <a:pt x="2451100" y="44450"/>
                  </a:cubicBezTo>
                  <a:cubicBezTo>
                    <a:pt x="2464144" y="47460"/>
                    <a:pt x="2476500" y="52917"/>
                    <a:pt x="2489200" y="57150"/>
                  </a:cubicBezTo>
                  <a:cubicBezTo>
                    <a:pt x="2499439" y="60563"/>
                    <a:pt x="2510367" y="61383"/>
                    <a:pt x="2520950" y="63500"/>
                  </a:cubicBezTo>
                  <a:cubicBezTo>
                    <a:pt x="2537883" y="61383"/>
                    <a:pt x="2555064" y="60726"/>
                    <a:pt x="2571750" y="57150"/>
                  </a:cubicBezTo>
                  <a:cubicBezTo>
                    <a:pt x="2584840" y="54345"/>
                    <a:pt x="2609850" y="44450"/>
                    <a:pt x="2609850" y="44450"/>
                  </a:cubicBezTo>
                  <a:cubicBezTo>
                    <a:pt x="2667000" y="46567"/>
                    <a:pt x="2724346" y="45622"/>
                    <a:pt x="2781300" y="50800"/>
                  </a:cubicBezTo>
                  <a:cubicBezTo>
                    <a:pt x="2794632" y="52012"/>
                    <a:pt x="2806700" y="59267"/>
                    <a:pt x="2819400" y="63500"/>
                  </a:cubicBezTo>
                  <a:lnTo>
                    <a:pt x="2857500" y="76200"/>
                  </a:lnTo>
                  <a:cubicBezTo>
                    <a:pt x="2863850" y="78317"/>
                    <a:pt x="2869948" y="81450"/>
                    <a:pt x="2876550" y="82550"/>
                  </a:cubicBezTo>
                  <a:cubicBezTo>
                    <a:pt x="2933556" y="92051"/>
                    <a:pt x="2901854" y="87478"/>
                    <a:pt x="2971800" y="95250"/>
                  </a:cubicBezTo>
                  <a:cubicBezTo>
                    <a:pt x="2980267" y="97367"/>
                    <a:pt x="2988809" y="99202"/>
                    <a:pt x="2997200" y="101600"/>
                  </a:cubicBezTo>
                  <a:cubicBezTo>
                    <a:pt x="3021003" y="108401"/>
                    <a:pt x="3014355" y="109337"/>
                    <a:pt x="3041650" y="114300"/>
                  </a:cubicBezTo>
                  <a:cubicBezTo>
                    <a:pt x="3056420" y="116986"/>
                    <a:pt x="3107832" y="122908"/>
                    <a:pt x="3124200" y="127000"/>
                  </a:cubicBezTo>
                  <a:cubicBezTo>
                    <a:pt x="3137187" y="130247"/>
                    <a:pt x="3149600" y="135467"/>
                    <a:pt x="3162300" y="139700"/>
                  </a:cubicBezTo>
                  <a:lnTo>
                    <a:pt x="3200400" y="152400"/>
                  </a:lnTo>
                  <a:lnTo>
                    <a:pt x="3219450" y="158750"/>
                  </a:lnTo>
                  <a:cubicBezTo>
                    <a:pt x="3225800" y="160867"/>
                    <a:pt x="3231936" y="163787"/>
                    <a:pt x="3238500" y="165100"/>
                  </a:cubicBezTo>
                  <a:cubicBezTo>
                    <a:pt x="3249083" y="167217"/>
                    <a:pt x="3259837" y="168610"/>
                    <a:pt x="3270250" y="171450"/>
                  </a:cubicBezTo>
                  <a:cubicBezTo>
                    <a:pt x="3326634" y="186827"/>
                    <a:pt x="3288479" y="184150"/>
                    <a:pt x="3333750" y="184150"/>
                  </a:cubicBezTo>
                  <a:lnTo>
                    <a:pt x="3333750" y="2298700"/>
                  </a:lnTo>
                  <a:lnTo>
                    <a:pt x="0" y="2298700"/>
                  </a:lnTo>
                  <a:lnTo>
                    <a:pt x="0" y="279400"/>
                  </a:lnTo>
                  <a:lnTo>
                    <a:pt x="279400" y="266700"/>
                  </a:lnTo>
                  <a:close/>
                </a:path>
              </a:pathLst>
            </a:custGeom>
            <a:solidFill>
              <a:srgbClr val="92D05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9170" y="4495842"/>
              <a:ext cx="701813" cy="6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/>
                <a:t> </a:t>
              </a:r>
              <a:r>
                <a:rPr lang="el-G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-2286000" y="3312185"/>
              <a:ext cx="3080114" cy="2765591"/>
              <a:chOff x="3696608" y="3376895"/>
              <a:chExt cx="3080114" cy="2765591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3696608" y="4248154"/>
                <a:ext cx="3080114" cy="1891256"/>
              </a:xfrm>
              <a:custGeom>
                <a:avLst/>
                <a:gdLst>
                  <a:gd name="connsiteX0" fmla="*/ 0 w 3080114"/>
                  <a:gd name="connsiteY0" fmla="*/ 0 h 1891256"/>
                  <a:gd name="connsiteX1" fmla="*/ 0 w 3080114"/>
                  <a:gd name="connsiteY1" fmla="*/ 0 h 1891256"/>
                  <a:gd name="connsiteX2" fmla="*/ 114300 w 3080114"/>
                  <a:gd name="connsiteY2" fmla="*/ 22860 h 1891256"/>
                  <a:gd name="connsiteX3" fmla="*/ 175260 w 3080114"/>
                  <a:gd name="connsiteY3" fmla="*/ 53340 h 1891256"/>
                  <a:gd name="connsiteX4" fmla="*/ 259080 w 3080114"/>
                  <a:gd name="connsiteY4" fmla="*/ 91440 h 1891256"/>
                  <a:gd name="connsiteX5" fmla="*/ 510540 w 3080114"/>
                  <a:gd name="connsiteY5" fmla="*/ 182880 h 1891256"/>
                  <a:gd name="connsiteX6" fmla="*/ 533400 w 3080114"/>
                  <a:gd name="connsiteY6" fmla="*/ 198120 h 1891256"/>
                  <a:gd name="connsiteX7" fmla="*/ 579120 w 3080114"/>
                  <a:gd name="connsiteY7" fmla="*/ 213360 h 1891256"/>
                  <a:gd name="connsiteX8" fmla="*/ 601980 w 3080114"/>
                  <a:gd name="connsiteY8" fmla="*/ 236220 h 1891256"/>
                  <a:gd name="connsiteX9" fmla="*/ 624840 w 3080114"/>
                  <a:gd name="connsiteY9" fmla="*/ 251460 h 1891256"/>
                  <a:gd name="connsiteX10" fmla="*/ 640080 w 3080114"/>
                  <a:gd name="connsiteY10" fmla="*/ 274320 h 1891256"/>
                  <a:gd name="connsiteX11" fmla="*/ 678180 w 3080114"/>
                  <a:gd name="connsiteY11" fmla="*/ 312420 h 1891256"/>
                  <a:gd name="connsiteX12" fmla="*/ 739140 w 3080114"/>
                  <a:gd name="connsiteY12" fmla="*/ 358140 h 1891256"/>
                  <a:gd name="connsiteX13" fmla="*/ 769620 w 3080114"/>
                  <a:gd name="connsiteY13" fmla="*/ 396240 h 1891256"/>
                  <a:gd name="connsiteX14" fmla="*/ 822960 w 3080114"/>
                  <a:gd name="connsiteY14" fmla="*/ 457200 h 1891256"/>
                  <a:gd name="connsiteX15" fmla="*/ 845820 w 3080114"/>
                  <a:gd name="connsiteY15" fmla="*/ 495300 h 1891256"/>
                  <a:gd name="connsiteX16" fmla="*/ 861060 w 3080114"/>
                  <a:gd name="connsiteY16" fmla="*/ 518160 h 1891256"/>
                  <a:gd name="connsiteX17" fmla="*/ 883920 w 3080114"/>
                  <a:gd name="connsiteY17" fmla="*/ 548640 h 1891256"/>
                  <a:gd name="connsiteX18" fmla="*/ 922020 w 3080114"/>
                  <a:gd name="connsiteY18" fmla="*/ 624840 h 1891256"/>
                  <a:gd name="connsiteX19" fmla="*/ 1005840 w 3080114"/>
                  <a:gd name="connsiteY19" fmla="*/ 739140 h 1891256"/>
                  <a:gd name="connsiteX20" fmla="*/ 1021080 w 3080114"/>
                  <a:gd name="connsiteY20" fmla="*/ 777240 h 1891256"/>
                  <a:gd name="connsiteX21" fmla="*/ 1051560 w 3080114"/>
                  <a:gd name="connsiteY21" fmla="*/ 807720 h 1891256"/>
                  <a:gd name="connsiteX22" fmla="*/ 1082040 w 3080114"/>
                  <a:gd name="connsiteY22" fmla="*/ 853440 h 1891256"/>
                  <a:gd name="connsiteX23" fmla="*/ 1135380 w 3080114"/>
                  <a:gd name="connsiteY23" fmla="*/ 899160 h 1891256"/>
                  <a:gd name="connsiteX24" fmla="*/ 1158240 w 3080114"/>
                  <a:gd name="connsiteY24" fmla="*/ 922020 h 1891256"/>
                  <a:gd name="connsiteX25" fmla="*/ 1188720 w 3080114"/>
                  <a:gd name="connsiteY25" fmla="*/ 944880 h 1891256"/>
                  <a:gd name="connsiteX26" fmla="*/ 1203960 w 3080114"/>
                  <a:gd name="connsiteY26" fmla="*/ 967740 h 1891256"/>
                  <a:gd name="connsiteX27" fmla="*/ 1257300 w 3080114"/>
                  <a:gd name="connsiteY27" fmla="*/ 1005840 h 1891256"/>
                  <a:gd name="connsiteX28" fmla="*/ 1272540 w 3080114"/>
                  <a:gd name="connsiteY28" fmla="*/ 1028700 h 1891256"/>
                  <a:gd name="connsiteX29" fmla="*/ 1318260 w 3080114"/>
                  <a:gd name="connsiteY29" fmla="*/ 1051560 h 1891256"/>
                  <a:gd name="connsiteX30" fmla="*/ 1341120 w 3080114"/>
                  <a:gd name="connsiteY30" fmla="*/ 1066800 h 1891256"/>
                  <a:gd name="connsiteX31" fmla="*/ 1424940 w 3080114"/>
                  <a:gd name="connsiteY31" fmla="*/ 1127760 h 1891256"/>
                  <a:gd name="connsiteX32" fmla="*/ 1493520 w 3080114"/>
                  <a:gd name="connsiteY32" fmla="*/ 1165860 h 1891256"/>
                  <a:gd name="connsiteX33" fmla="*/ 1531620 w 3080114"/>
                  <a:gd name="connsiteY33" fmla="*/ 1211580 h 1891256"/>
                  <a:gd name="connsiteX34" fmla="*/ 1630680 w 3080114"/>
                  <a:gd name="connsiteY34" fmla="*/ 1287780 h 1891256"/>
                  <a:gd name="connsiteX35" fmla="*/ 1668780 w 3080114"/>
                  <a:gd name="connsiteY35" fmla="*/ 1303020 h 1891256"/>
                  <a:gd name="connsiteX36" fmla="*/ 1737360 w 3080114"/>
                  <a:gd name="connsiteY36" fmla="*/ 1363980 h 1891256"/>
                  <a:gd name="connsiteX37" fmla="*/ 1767840 w 3080114"/>
                  <a:gd name="connsiteY37" fmla="*/ 1386840 h 1891256"/>
                  <a:gd name="connsiteX38" fmla="*/ 1805940 w 3080114"/>
                  <a:gd name="connsiteY38" fmla="*/ 1409700 h 1891256"/>
                  <a:gd name="connsiteX39" fmla="*/ 1828800 w 3080114"/>
                  <a:gd name="connsiteY39" fmla="*/ 1432560 h 1891256"/>
                  <a:gd name="connsiteX40" fmla="*/ 1882140 w 3080114"/>
                  <a:gd name="connsiteY40" fmla="*/ 1478280 h 1891256"/>
                  <a:gd name="connsiteX41" fmla="*/ 1905000 w 3080114"/>
                  <a:gd name="connsiteY41" fmla="*/ 1485900 h 1891256"/>
                  <a:gd name="connsiteX42" fmla="*/ 1996440 w 3080114"/>
                  <a:gd name="connsiteY42" fmla="*/ 1524000 h 1891256"/>
                  <a:gd name="connsiteX43" fmla="*/ 2072640 w 3080114"/>
                  <a:gd name="connsiteY43" fmla="*/ 1546860 h 1891256"/>
                  <a:gd name="connsiteX44" fmla="*/ 2095500 w 3080114"/>
                  <a:gd name="connsiteY44" fmla="*/ 1562100 h 1891256"/>
                  <a:gd name="connsiteX45" fmla="*/ 2118360 w 3080114"/>
                  <a:gd name="connsiteY45" fmla="*/ 1569720 h 1891256"/>
                  <a:gd name="connsiteX46" fmla="*/ 2179320 w 3080114"/>
                  <a:gd name="connsiteY46" fmla="*/ 1600200 h 1891256"/>
                  <a:gd name="connsiteX47" fmla="*/ 2179320 w 3080114"/>
                  <a:gd name="connsiteY47" fmla="*/ 1600200 h 1891256"/>
                  <a:gd name="connsiteX48" fmla="*/ 2270760 w 3080114"/>
                  <a:gd name="connsiteY48" fmla="*/ 1638300 h 1891256"/>
                  <a:gd name="connsiteX49" fmla="*/ 2369820 w 3080114"/>
                  <a:gd name="connsiteY49" fmla="*/ 1684020 h 1891256"/>
                  <a:gd name="connsiteX50" fmla="*/ 2461260 w 3080114"/>
                  <a:gd name="connsiteY50" fmla="*/ 1714500 h 1891256"/>
                  <a:gd name="connsiteX51" fmla="*/ 2545080 w 3080114"/>
                  <a:gd name="connsiteY51" fmla="*/ 1752600 h 1891256"/>
                  <a:gd name="connsiteX52" fmla="*/ 2667000 w 3080114"/>
                  <a:gd name="connsiteY52" fmla="*/ 1798320 h 1891256"/>
                  <a:gd name="connsiteX53" fmla="*/ 2781300 w 3080114"/>
                  <a:gd name="connsiteY53" fmla="*/ 1821180 h 1891256"/>
                  <a:gd name="connsiteX54" fmla="*/ 2827020 w 3080114"/>
                  <a:gd name="connsiteY54" fmla="*/ 1836420 h 1891256"/>
                  <a:gd name="connsiteX55" fmla="*/ 2971800 w 3080114"/>
                  <a:gd name="connsiteY55" fmla="*/ 1851660 h 1891256"/>
                  <a:gd name="connsiteX56" fmla="*/ 2994660 w 3080114"/>
                  <a:gd name="connsiteY56" fmla="*/ 1859280 h 1891256"/>
                  <a:gd name="connsiteX57" fmla="*/ 3025140 w 3080114"/>
                  <a:gd name="connsiteY57" fmla="*/ 1866900 h 1891256"/>
                  <a:gd name="connsiteX58" fmla="*/ 3055620 w 3080114"/>
                  <a:gd name="connsiteY58" fmla="*/ 1882140 h 1891256"/>
                  <a:gd name="connsiteX59" fmla="*/ 3078480 w 3080114"/>
                  <a:gd name="connsiteY59" fmla="*/ 1889760 h 1891256"/>
                  <a:gd name="connsiteX60" fmla="*/ 2987040 w 3080114"/>
                  <a:gd name="connsiteY60" fmla="*/ 1889760 h 1891256"/>
                  <a:gd name="connsiteX61" fmla="*/ 7620 w 3080114"/>
                  <a:gd name="connsiteY61" fmla="*/ 1889760 h 1891256"/>
                  <a:gd name="connsiteX62" fmla="*/ 0 w 3080114"/>
                  <a:gd name="connsiteY62" fmla="*/ 0 h 1891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080114" h="1891256">
                    <a:moveTo>
                      <a:pt x="0" y="0"/>
                    </a:moveTo>
                    <a:lnTo>
                      <a:pt x="0" y="0"/>
                    </a:lnTo>
                    <a:cubicBezTo>
                      <a:pt x="38100" y="7620"/>
                      <a:pt x="79547" y="5484"/>
                      <a:pt x="114300" y="22860"/>
                    </a:cubicBezTo>
                    <a:lnTo>
                      <a:pt x="175260" y="53340"/>
                    </a:lnTo>
                    <a:cubicBezTo>
                      <a:pt x="206990" y="69205"/>
                      <a:pt x="222634" y="77773"/>
                      <a:pt x="259080" y="91440"/>
                    </a:cubicBezTo>
                    <a:cubicBezTo>
                      <a:pt x="342591" y="122757"/>
                      <a:pt x="427415" y="150553"/>
                      <a:pt x="510540" y="182880"/>
                    </a:cubicBezTo>
                    <a:cubicBezTo>
                      <a:pt x="519075" y="186199"/>
                      <a:pt x="525031" y="194401"/>
                      <a:pt x="533400" y="198120"/>
                    </a:cubicBezTo>
                    <a:cubicBezTo>
                      <a:pt x="548080" y="204644"/>
                      <a:pt x="579120" y="213360"/>
                      <a:pt x="579120" y="213360"/>
                    </a:cubicBezTo>
                    <a:cubicBezTo>
                      <a:pt x="586740" y="220980"/>
                      <a:pt x="593701" y="229321"/>
                      <a:pt x="601980" y="236220"/>
                    </a:cubicBezTo>
                    <a:cubicBezTo>
                      <a:pt x="609015" y="242083"/>
                      <a:pt x="618364" y="244984"/>
                      <a:pt x="624840" y="251460"/>
                    </a:cubicBezTo>
                    <a:cubicBezTo>
                      <a:pt x="631316" y="257936"/>
                      <a:pt x="634049" y="267428"/>
                      <a:pt x="640080" y="274320"/>
                    </a:cubicBezTo>
                    <a:cubicBezTo>
                      <a:pt x="651907" y="287837"/>
                      <a:pt x="664469" y="300819"/>
                      <a:pt x="678180" y="312420"/>
                    </a:cubicBezTo>
                    <a:cubicBezTo>
                      <a:pt x="697570" y="328827"/>
                      <a:pt x="723273" y="338306"/>
                      <a:pt x="739140" y="358140"/>
                    </a:cubicBezTo>
                    <a:cubicBezTo>
                      <a:pt x="749300" y="370840"/>
                      <a:pt x="758910" y="384000"/>
                      <a:pt x="769620" y="396240"/>
                    </a:cubicBezTo>
                    <a:cubicBezTo>
                      <a:pt x="805750" y="437532"/>
                      <a:pt x="783077" y="400224"/>
                      <a:pt x="822960" y="457200"/>
                    </a:cubicBezTo>
                    <a:cubicBezTo>
                      <a:pt x="831453" y="469333"/>
                      <a:pt x="837970" y="482741"/>
                      <a:pt x="845820" y="495300"/>
                    </a:cubicBezTo>
                    <a:cubicBezTo>
                      <a:pt x="850674" y="503066"/>
                      <a:pt x="855737" y="510708"/>
                      <a:pt x="861060" y="518160"/>
                    </a:cubicBezTo>
                    <a:cubicBezTo>
                      <a:pt x="868442" y="528494"/>
                      <a:pt x="877619" y="537613"/>
                      <a:pt x="883920" y="548640"/>
                    </a:cubicBezTo>
                    <a:cubicBezTo>
                      <a:pt x="898009" y="573296"/>
                      <a:pt x="903840" y="603024"/>
                      <a:pt x="922020" y="624840"/>
                    </a:cubicBezTo>
                    <a:cubicBezTo>
                      <a:pt x="946202" y="653859"/>
                      <a:pt x="992750" y="706415"/>
                      <a:pt x="1005840" y="739140"/>
                    </a:cubicBezTo>
                    <a:cubicBezTo>
                      <a:pt x="1010920" y="751840"/>
                      <a:pt x="1013493" y="765859"/>
                      <a:pt x="1021080" y="777240"/>
                    </a:cubicBezTo>
                    <a:cubicBezTo>
                      <a:pt x="1029050" y="789195"/>
                      <a:pt x="1042584" y="796500"/>
                      <a:pt x="1051560" y="807720"/>
                    </a:cubicBezTo>
                    <a:cubicBezTo>
                      <a:pt x="1063002" y="822023"/>
                      <a:pt x="1069663" y="839938"/>
                      <a:pt x="1082040" y="853440"/>
                    </a:cubicBezTo>
                    <a:cubicBezTo>
                      <a:pt x="1097864" y="870702"/>
                      <a:pt x="1117974" y="883494"/>
                      <a:pt x="1135380" y="899160"/>
                    </a:cubicBezTo>
                    <a:cubicBezTo>
                      <a:pt x="1143390" y="906369"/>
                      <a:pt x="1150058" y="915007"/>
                      <a:pt x="1158240" y="922020"/>
                    </a:cubicBezTo>
                    <a:cubicBezTo>
                      <a:pt x="1167883" y="930285"/>
                      <a:pt x="1179740" y="935900"/>
                      <a:pt x="1188720" y="944880"/>
                    </a:cubicBezTo>
                    <a:cubicBezTo>
                      <a:pt x="1195196" y="951356"/>
                      <a:pt x="1198097" y="960705"/>
                      <a:pt x="1203960" y="967740"/>
                    </a:cubicBezTo>
                    <a:cubicBezTo>
                      <a:pt x="1226026" y="994219"/>
                      <a:pt x="1226485" y="990433"/>
                      <a:pt x="1257300" y="1005840"/>
                    </a:cubicBezTo>
                    <a:cubicBezTo>
                      <a:pt x="1262380" y="1013460"/>
                      <a:pt x="1266064" y="1022224"/>
                      <a:pt x="1272540" y="1028700"/>
                    </a:cubicBezTo>
                    <a:cubicBezTo>
                      <a:pt x="1294378" y="1050538"/>
                      <a:pt x="1293470" y="1039165"/>
                      <a:pt x="1318260" y="1051560"/>
                    </a:cubicBezTo>
                    <a:cubicBezTo>
                      <a:pt x="1326451" y="1055656"/>
                      <a:pt x="1333668" y="1061477"/>
                      <a:pt x="1341120" y="1066800"/>
                    </a:cubicBezTo>
                    <a:cubicBezTo>
                      <a:pt x="1369233" y="1086880"/>
                      <a:pt x="1395316" y="1109985"/>
                      <a:pt x="1424940" y="1127760"/>
                    </a:cubicBezTo>
                    <a:cubicBezTo>
                      <a:pt x="1472780" y="1156464"/>
                      <a:pt x="1449793" y="1143996"/>
                      <a:pt x="1493520" y="1165860"/>
                    </a:cubicBezTo>
                    <a:cubicBezTo>
                      <a:pt x="1506220" y="1181100"/>
                      <a:pt x="1517592" y="1197552"/>
                      <a:pt x="1531620" y="1211580"/>
                    </a:cubicBezTo>
                    <a:cubicBezTo>
                      <a:pt x="1545804" y="1225764"/>
                      <a:pt x="1606978" y="1278299"/>
                      <a:pt x="1630680" y="1287780"/>
                    </a:cubicBezTo>
                    <a:lnTo>
                      <a:pt x="1668780" y="1303020"/>
                    </a:lnTo>
                    <a:cubicBezTo>
                      <a:pt x="1700779" y="1335019"/>
                      <a:pt x="1692361" y="1327981"/>
                      <a:pt x="1737360" y="1363980"/>
                    </a:cubicBezTo>
                    <a:cubicBezTo>
                      <a:pt x="1747277" y="1371914"/>
                      <a:pt x="1757273" y="1379795"/>
                      <a:pt x="1767840" y="1386840"/>
                    </a:cubicBezTo>
                    <a:cubicBezTo>
                      <a:pt x="1780163" y="1395055"/>
                      <a:pt x="1794092" y="1400814"/>
                      <a:pt x="1805940" y="1409700"/>
                    </a:cubicBezTo>
                    <a:cubicBezTo>
                      <a:pt x="1814561" y="1416166"/>
                      <a:pt x="1820790" y="1425351"/>
                      <a:pt x="1828800" y="1432560"/>
                    </a:cubicBezTo>
                    <a:cubicBezTo>
                      <a:pt x="1846206" y="1448226"/>
                      <a:pt x="1862956" y="1464851"/>
                      <a:pt x="1882140" y="1478280"/>
                    </a:cubicBezTo>
                    <a:cubicBezTo>
                      <a:pt x="1888720" y="1482886"/>
                      <a:pt x="1897542" y="1482917"/>
                      <a:pt x="1905000" y="1485900"/>
                    </a:cubicBezTo>
                    <a:cubicBezTo>
                      <a:pt x="1935658" y="1498163"/>
                      <a:pt x="1965665" y="1512032"/>
                      <a:pt x="1996440" y="1524000"/>
                    </a:cubicBezTo>
                    <a:cubicBezTo>
                      <a:pt x="2029833" y="1536986"/>
                      <a:pt x="2041088" y="1538972"/>
                      <a:pt x="2072640" y="1546860"/>
                    </a:cubicBezTo>
                    <a:cubicBezTo>
                      <a:pt x="2080260" y="1551940"/>
                      <a:pt x="2087309" y="1558004"/>
                      <a:pt x="2095500" y="1562100"/>
                    </a:cubicBezTo>
                    <a:cubicBezTo>
                      <a:pt x="2102684" y="1565692"/>
                      <a:pt x="2111048" y="1566396"/>
                      <a:pt x="2118360" y="1569720"/>
                    </a:cubicBezTo>
                    <a:cubicBezTo>
                      <a:pt x="2139042" y="1579121"/>
                      <a:pt x="2159000" y="1590040"/>
                      <a:pt x="2179320" y="1600200"/>
                    </a:cubicBezTo>
                    <a:lnTo>
                      <a:pt x="2179320" y="1600200"/>
                    </a:lnTo>
                    <a:cubicBezTo>
                      <a:pt x="2243905" y="1637106"/>
                      <a:pt x="2212580" y="1626664"/>
                      <a:pt x="2270760" y="1638300"/>
                    </a:cubicBezTo>
                    <a:cubicBezTo>
                      <a:pt x="2322362" y="1669261"/>
                      <a:pt x="2302475" y="1660449"/>
                      <a:pt x="2369820" y="1684020"/>
                    </a:cubicBezTo>
                    <a:cubicBezTo>
                      <a:pt x="2400145" y="1694634"/>
                      <a:pt x="2433364" y="1698560"/>
                      <a:pt x="2461260" y="1714500"/>
                    </a:cubicBezTo>
                    <a:cubicBezTo>
                      <a:pt x="2568153" y="1775582"/>
                      <a:pt x="2471996" y="1727021"/>
                      <a:pt x="2545080" y="1752600"/>
                    </a:cubicBezTo>
                    <a:cubicBezTo>
                      <a:pt x="2586047" y="1766938"/>
                      <a:pt x="2624892" y="1787793"/>
                      <a:pt x="2667000" y="1798320"/>
                    </a:cubicBezTo>
                    <a:cubicBezTo>
                      <a:pt x="2745384" y="1817916"/>
                      <a:pt x="2707225" y="1810598"/>
                      <a:pt x="2781300" y="1821180"/>
                    </a:cubicBezTo>
                    <a:cubicBezTo>
                      <a:pt x="2796540" y="1826260"/>
                      <a:pt x="2811367" y="1832808"/>
                      <a:pt x="2827020" y="1836420"/>
                    </a:cubicBezTo>
                    <a:cubicBezTo>
                      <a:pt x="2860779" y="1844211"/>
                      <a:pt x="2947369" y="1849624"/>
                      <a:pt x="2971800" y="1851660"/>
                    </a:cubicBezTo>
                    <a:cubicBezTo>
                      <a:pt x="2979420" y="1854200"/>
                      <a:pt x="2986937" y="1857073"/>
                      <a:pt x="2994660" y="1859280"/>
                    </a:cubicBezTo>
                    <a:cubicBezTo>
                      <a:pt x="3004730" y="1862157"/>
                      <a:pt x="3015334" y="1863223"/>
                      <a:pt x="3025140" y="1866900"/>
                    </a:cubicBezTo>
                    <a:cubicBezTo>
                      <a:pt x="3035776" y="1870888"/>
                      <a:pt x="3045179" y="1877665"/>
                      <a:pt x="3055620" y="1882140"/>
                    </a:cubicBezTo>
                    <a:cubicBezTo>
                      <a:pt x="3063003" y="1885304"/>
                      <a:pt x="3086463" y="1888873"/>
                      <a:pt x="3078480" y="1889760"/>
                    </a:cubicBezTo>
                    <a:cubicBezTo>
                      <a:pt x="3048186" y="1893126"/>
                      <a:pt x="3017520" y="1889760"/>
                      <a:pt x="2987040" y="1889760"/>
                    </a:cubicBezTo>
                    <a:lnTo>
                      <a:pt x="7620" y="18897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0" name="Straight Connector 39"/>
              <p:cNvCxnSpPr>
                <a:stCxn id="39" idx="4"/>
              </p:cNvCxnSpPr>
              <p:nvPr/>
            </p:nvCxnSpPr>
            <p:spPr>
              <a:xfrm>
                <a:off x="3955688" y="4339594"/>
                <a:ext cx="33542" cy="1799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9" idx="42"/>
              </p:cNvCxnSpPr>
              <p:nvPr/>
            </p:nvCxnSpPr>
            <p:spPr>
              <a:xfrm>
                <a:off x="5693048" y="5772154"/>
                <a:ext cx="3062" cy="3703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reeform 41"/>
              <p:cNvSpPr/>
              <p:nvPr/>
            </p:nvSpPr>
            <p:spPr>
              <a:xfrm>
                <a:off x="3966370" y="4354834"/>
                <a:ext cx="1737360" cy="1783080"/>
              </a:xfrm>
              <a:custGeom>
                <a:avLst/>
                <a:gdLst>
                  <a:gd name="connsiteX0" fmla="*/ 0 w 1737360"/>
                  <a:gd name="connsiteY0" fmla="*/ 0 h 1783080"/>
                  <a:gd name="connsiteX1" fmla="*/ 0 w 1737360"/>
                  <a:gd name="connsiteY1" fmla="*/ 0 h 1783080"/>
                  <a:gd name="connsiteX2" fmla="*/ 60960 w 1737360"/>
                  <a:gd name="connsiteY2" fmla="*/ 30480 h 1783080"/>
                  <a:gd name="connsiteX3" fmla="*/ 106680 w 1737360"/>
                  <a:gd name="connsiteY3" fmla="*/ 45720 h 1783080"/>
                  <a:gd name="connsiteX4" fmla="*/ 152400 w 1737360"/>
                  <a:gd name="connsiteY4" fmla="*/ 76200 h 1783080"/>
                  <a:gd name="connsiteX5" fmla="*/ 198120 w 1737360"/>
                  <a:gd name="connsiteY5" fmla="*/ 91440 h 1783080"/>
                  <a:gd name="connsiteX6" fmla="*/ 228600 w 1737360"/>
                  <a:gd name="connsiteY6" fmla="*/ 99060 h 1783080"/>
                  <a:gd name="connsiteX7" fmla="*/ 274320 w 1737360"/>
                  <a:gd name="connsiteY7" fmla="*/ 114300 h 1783080"/>
                  <a:gd name="connsiteX8" fmla="*/ 342900 w 1737360"/>
                  <a:gd name="connsiteY8" fmla="*/ 152400 h 1783080"/>
                  <a:gd name="connsiteX9" fmla="*/ 358140 w 1737360"/>
                  <a:gd name="connsiteY9" fmla="*/ 175260 h 1783080"/>
                  <a:gd name="connsiteX10" fmla="*/ 403860 w 1737360"/>
                  <a:gd name="connsiteY10" fmla="*/ 198120 h 1783080"/>
                  <a:gd name="connsiteX11" fmla="*/ 434340 w 1737360"/>
                  <a:gd name="connsiteY11" fmla="*/ 236220 h 1783080"/>
                  <a:gd name="connsiteX12" fmla="*/ 464820 w 1737360"/>
                  <a:gd name="connsiteY12" fmla="*/ 281940 h 1783080"/>
                  <a:gd name="connsiteX13" fmla="*/ 495300 w 1737360"/>
                  <a:gd name="connsiteY13" fmla="*/ 327660 h 1783080"/>
                  <a:gd name="connsiteX14" fmla="*/ 510540 w 1737360"/>
                  <a:gd name="connsiteY14" fmla="*/ 350520 h 1783080"/>
                  <a:gd name="connsiteX15" fmla="*/ 525780 w 1737360"/>
                  <a:gd name="connsiteY15" fmla="*/ 373380 h 1783080"/>
                  <a:gd name="connsiteX16" fmla="*/ 548640 w 1737360"/>
                  <a:gd name="connsiteY16" fmla="*/ 381000 h 1783080"/>
                  <a:gd name="connsiteX17" fmla="*/ 563880 w 1737360"/>
                  <a:gd name="connsiteY17" fmla="*/ 403860 h 1783080"/>
                  <a:gd name="connsiteX18" fmla="*/ 579120 w 1737360"/>
                  <a:gd name="connsiteY18" fmla="*/ 449580 h 1783080"/>
                  <a:gd name="connsiteX19" fmla="*/ 601980 w 1737360"/>
                  <a:gd name="connsiteY19" fmla="*/ 464820 h 1783080"/>
                  <a:gd name="connsiteX20" fmla="*/ 624840 w 1737360"/>
                  <a:gd name="connsiteY20" fmla="*/ 518160 h 1783080"/>
                  <a:gd name="connsiteX21" fmla="*/ 647700 w 1737360"/>
                  <a:gd name="connsiteY21" fmla="*/ 533400 h 1783080"/>
                  <a:gd name="connsiteX22" fmla="*/ 662940 w 1737360"/>
                  <a:gd name="connsiteY22" fmla="*/ 556260 h 1783080"/>
                  <a:gd name="connsiteX23" fmla="*/ 685800 w 1737360"/>
                  <a:gd name="connsiteY23" fmla="*/ 571500 h 1783080"/>
                  <a:gd name="connsiteX24" fmla="*/ 716280 w 1737360"/>
                  <a:gd name="connsiteY24" fmla="*/ 609600 h 1783080"/>
                  <a:gd name="connsiteX25" fmla="*/ 746760 w 1737360"/>
                  <a:gd name="connsiteY25" fmla="*/ 678180 h 1783080"/>
                  <a:gd name="connsiteX26" fmla="*/ 769620 w 1737360"/>
                  <a:gd name="connsiteY26" fmla="*/ 693420 h 1783080"/>
                  <a:gd name="connsiteX27" fmla="*/ 784860 w 1737360"/>
                  <a:gd name="connsiteY27" fmla="*/ 739140 h 1783080"/>
                  <a:gd name="connsiteX28" fmla="*/ 792480 w 1737360"/>
                  <a:gd name="connsiteY28" fmla="*/ 762000 h 1783080"/>
                  <a:gd name="connsiteX29" fmla="*/ 815340 w 1737360"/>
                  <a:gd name="connsiteY29" fmla="*/ 769620 h 1783080"/>
                  <a:gd name="connsiteX30" fmla="*/ 830580 w 1737360"/>
                  <a:gd name="connsiteY30" fmla="*/ 792480 h 1783080"/>
                  <a:gd name="connsiteX31" fmla="*/ 876300 w 1737360"/>
                  <a:gd name="connsiteY31" fmla="*/ 815340 h 1783080"/>
                  <a:gd name="connsiteX32" fmla="*/ 899160 w 1737360"/>
                  <a:gd name="connsiteY32" fmla="*/ 830580 h 1783080"/>
                  <a:gd name="connsiteX33" fmla="*/ 952500 w 1737360"/>
                  <a:gd name="connsiteY33" fmla="*/ 883920 h 1783080"/>
                  <a:gd name="connsiteX34" fmla="*/ 1005840 w 1737360"/>
                  <a:gd name="connsiteY34" fmla="*/ 937260 h 1783080"/>
                  <a:gd name="connsiteX35" fmla="*/ 1051560 w 1737360"/>
                  <a:gd name="connsiteY35" fmla="*/ 967740 h 1783080"/>
                  <a:gd name="connsiteX36" fmla="*/ 1074420 w 1737360"/>
                  <a:gd name="connsiteY36" fmla="*/ 982980 h 1783080"/>
                  <a:gd name="connsiteX37" fmla="*/ 1089660 w 1737360"/>
                  <a:gd name="connsiteY37" fmla="*/ 1005840 h 1783080"/>
                  <a:gd name="connsiteX38" fmla="*/ 1143000 w 1737360"/>
                  <a:gd name="connsiteY38" fmla="*/ 1028700 h 1783080"/>
                  <a:gd name="connsiteX39" fmla="*/ 1188720 w 1737360"/>
                  <a:gd name="connsiteY39" fmla="*/ 1059180 h 1783080"/>
                  <a:gd name="connsiteX40" fmla="*/ 1211580 w 1737360"/>
                  <a:gd name="connsiteY40" fmla="*/ 1082040 h 1783080"/>
                  <a:gd name="connsiteX41" fmla="*/ 1234440 w 1737360"/>
                  <a:gd name="connsiteY41" fmla="*/ 1089660 h 1783080"/>
                  <a:gd name="connsiteX42" fmla="*/ 1280160 w 1737360"/>
                  <a:gd name="connsiteY42" fmla="*/ 1120140 h 1783080"/>
                  <a:gd name="connsiteX43" fmla="*/ 1303020 w 1737360"/>
                  <a:gd name="connsiteY43" fmla="*/ 1135380 h 1783080"/>
                  <a:gd name="connsiteX44" fmla="*/ 1318260 w 1737360"/>
                  <a:gd name="connsiteY44" fmla="*/ 1158240 h 1783080"/>
                  <a:gd name="connsiteX45" fmla="*/ 1341120 w 1737360"/>
                  <a:gd name="connsiteY45" fmla="*/ 1165860 h 1783080"/>
                  <a:gd name="connsiteX46" fmla="*/ 1348740 w 1737360"/>
                  <a:gd name="connsiteY46" fmla="*/ 1188720 h 1783080"/>
                  <a:gd name="connsiteX47" fmla="*/ 1371600 w 1737360"/>
                  <a:gd name="connsiteY47" fmla="*/ 1196340 h 1783080"/>
                  <a:gd name="connsiteX48" fmla="*/ 1417320 w 1737360"/>
                  <a:gd name="connsiteY48" fmla="*/ 1226820 h 1783080"/>
                  <a:gd name="connsiteX49" fmla="*/ 1447800 w 1737360"/>
                  <a:gd name="connsiteY49" fmla="*/ 1272540 h 1783080"/>
                  <a:gd name="connsiteX50" fmla="*/ 1516380 w 1737360"/>
                  <a:gd name="connsiteY50" fmla="*/ 1318260 h 1783080"/>
                  <a:gd name="connsiteX51" fmla="*/ 1539240 w 1737360"/>
                  <a:gd name="connsiteY51" fmla="*/ 1333500 h 1783080"/>
                  <a:gd name="connsiteX52" fmla="*/ 1562100 w 1737360"/>
                  <a:gd name="connsiteY52" fmla="*/ 1356360 h 1783080"/>
                  <a:gd name="connsiteX53" fmla="*/ 1577340 w 1737360"/>
                  <a:gd name="connsiteY53" fmla="*/ 1379220 h 1783080"/>
                  <a:gd name="connsiteX54" fmla="*/ 1600200 w 1737360"/>
                  <a:gd name="connsiteY54" fmla="*/ 1386840 h 1783080"/>
                  <a:gd name="connsiteX55" fmla="*/ 1645920 w 1737360"/>
                  <a:gd name="connsiteY55" fmla="*/ 1417320 h 1783080"/>
                  <a:gd name="connsiteX56" fmla="*/ 1729740 w 1737360"/>
                  <a:gd name="connsiteY56" fmla="*/ 1440180 h 1783080"/>
                  <a:gd name="connsiteX57" fmla="*/ 1737360 w 1737360"/>
                  <a:gd name="connsiteY57" fmla="*/ 1440180 h 1783080"/>
                  <a:gd name="connsiteX58" fmla="*/ 1737360 w 1737360"/>
                  <a:gd name="connsiteY58" fmla="*/ 1783080 h 1783080"/>
                  <a:gd name="connsiteX59" fmla="*/ 30480 w 1737360"/>
                  <a:gd name="connsiteY59" fmla="*/ 1783080 h 1783080"/>
                  <a:gd name="connsiteX60" fmla="*/ 0 w 1737360"/>
                  <a:gd name="connsiteY60" fmla="*/ 0 h 178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737360" h="1783080">
                    <a:moveTo>
                      <a:pt x="0" y="0"/>
                    </a:moveTo>
                    <a:lnTo>
                      <a:pt x="0" y="0"/>
                    </a:lnTo>
                    <a:cubicBezTo>
                      <a:pt x="20320" y="10160"/>
                      <a:pt x="40078" y="21531"/>
                      <a:pt x="60960" y="30480"/>
                    </a:cubicBezTo>
                    <a:cubicBezTo>
                      <a:pt x="75725" y="36808"/>
                      <a:pt x="93314" y="36809"/>
                      <a:pt x="106680" y="45720"/>
                    </a:cubicBezTo>
                    <a:cubicBezTo>
                      <a:pt x="121920" y="55880"/>
                      <a:pt x="135024" y="70408"/>
                      <a:pt x="152400" y="76200"/>
                    </a:cubicBezTo>
                    <a:cubicBezTo>
                      <a:pt x="167640" y="81280"/>
                      <a:pt x="182535" y="87544"/>
                      <a:pt x="198120" y="91440"/>
                    </a:cubicBezTo>
                    <a:cubicBezTo>
                      <a:pt x="208280" y="93980"/>
                      <a:pt x="218569" y="96051"/>
                      <a:pt x="228600" y="99060"/>
                    </a:cubicBezTo>
                    <a:cubicBezTo>
                      <a:pt x="243987" y="103676"/>
                      <a:pt x="260954" y="105389"/>
                      <a:pt x="274320" y="114300"/>
                    </a:cubicBezTo>
                    <a:cubicBezTo>
                      <a:pt x="326723" y="149235"/>
                      <a:pt x="302664" y="138988"/>
                      <a:pt x="342900" y="152400"/>
                    </a:cubicBezTo>
                    <a:cubicBezTo>
                      <a:pt x="347980" y="160020"/>
                      <a:pt x="351664" y="168784"/>
                      <a:pt x="358140" y="175260"/>
                    </a:cubicBezTo>
                    <a:cubicBezTo>
                      <a:pt x="372912" y="190032"/>
                      <a:pt x="385267" y="191922"/>
                      <a:pt x="403860" y="198120"/>
                    </a:cubicBezTo>
                    <a:cubicBezTo>
                      <a:pt x="421020" y="249600"/>
                      <a:pt x="397222" y="193799"/>
                      <a:pt x="434340" y="236220"/>
                    </a:cubicBezTo>
                    <a:cubicBezTo>
                      <a:pt x="446401" y="250004"/>
                      <a:pt x="454660" y="266700"/>
                      <a:pt x="464820" y="281940"/>
                    </a:cubicBezTo>
                    <a:lnTo>
                      <a:pt x="495300" y="327660"/>
                    </a:lnTo>
                    <a:lnTo>
                      <a:pt x="510540" y="350520"/>
                    </a:lnTo>
                    <a:cubicBezTo>
                      <a:pt x="515620" y="358140"/>
                      <a:pt x="517092" y="370484"/>
                      <a:pt x="525780" y="373380"/>
                    </a:cubicBezTo>
                    <a:lnTo>
                      <a:pt x="548640" y="381000"/>
                    </a:lnTo>
                    <a:cubicBezTo>
                      <a:pt x="553720" y="388620"/>
                      <a:pt x="560161" y="395491"/>
                      <a:pt x="563880" y="403860"/>
                    </a:cubicBezTo>
                    <a:cubicBezTo>
                      <a:pt x="570404" y="418540"/>
                      <a:pt x="565754" y="440669"/>
                      <a:pt x="579120" y="449580"/>
                    </a:cubicBezTo>
                    <a:lnTo>
                      <a:pt x="601980" y="464820"/>
                    </a:lnTo>
                    <a:cubicBezTo>
                      <a:pt x="607809" y="488138"/>
                      <a:pt x="607299" y="500619"/>
                      <a:pt x="624840" y="518160"/>
                    </a:cubicBezTo>
                    <a:cubicBezTo>
                      <a:pt x="631316" y="524636"/>
                      <a:pt x="640080" y="528320"/>
                      <a:pt x="647700" y="533400"/>
                    </a:cubicBezTo>
                    <a:cubicBezTo>
                      <a:pt x="652780" y="541020"/>
                      <a:pt x="656464" y="549784"/>
                      <a:pt x="662940" y="556260"/>
                    </a:cubicBezTo>
                    <a:cubicBezTo>
                      <a:pt x="669416" y="562736"/>
                      <a:pt x="680079" y="564349"/>
                      <a:pt x="685800" y="571500"/>
                    </a:cubicBezTo>
                    <a:cubicBezTo>
                      <a:pt x="727864" y="624080"/>
                      <a:pt x="650766" y="565924"/>
                      <a:pt x="716280" y="609600"/>
                    </a:cubicBezTo>
                    <a:cubicBezTo>
                      <a:pt x="723825" y="632236"/>
                      <a:pt x="728647" y="660067"/>
                      <a:pt x="746760" y="678180"/>
                    </a:cubicBezTo>
                    <a:cubicBezTo>
                      <a:pt x="753236" y="684656"/>
                      <a:pt x="762000" y="688340"/>
                      <a:pt x="769620" y="693420"/>
                    </a:cubicBezTo>
                    <a:lnTo>
                      <a:pt x="784860" y="739140"/>
                    </a:lnTo>
                    <a:cubicBezTo>
                      <a:pt x="787400" y="746760"/>
                      <a:pt x="784860" y="759460"/>
                      <a:pt x="792480" y="762000"/>
                    </a:cubicBezTo>
                    <a:lnTo>
                      <a:pt x="815340" y="769620"/>
                    </a:lnTo>
                    <a:cubicBezTo>
                      <a:pt x="820420" y="777240"/>
                      <a:pt x="824104" y="786004"/>
                      <a:pt x="830580" y="792480"/>
                    </a:cubicBezTo>
                    <a:cubicBezTo>
                      <a:pt x="852418" y="814318"/>
                      <a:pt x="851510" y="802945"/>
                      <a:pt x="876300" y="815340"/>
                    </a:cubicBezTo>
                    <a:cubicBezTo>
                      <a:pt x="884491" y="819436"/>
                      <a:pt x="891540" y="825500"/>
                      <a:pt x="899160" y="830580"/>
                    </a:cubicBezTo>
                    <a:cubicBezTo>
                      <a:pt x="934095" y="882983"/>
                      <a:pt x="912264" y="870508"/>
                      <a:pt x="952500" y="883920"/>
                    </a:cubicBezTo>
                    <a:cubicBezTo>
                      <a:pt x="1009024" y="968707"/>
                      <a:pt x="956136" y="909647"/>
                      <a:pt x="1005840" y="937260"/>
                    </a:cubicBezTo>
                    <a:cubicBezTo>
                      <a:pt x="1021851" y="946155"/>
                      <a:pt x="1036320" y="957580"/>
                      <a:pt x="1051560" y="967740"/>
                    </a:cubicBezTo>
                    <a:lnTo>
                      <a:pt x="1074420" y="982980"/>
                    </a:lnTo>
                    <a:cubicBezTo>
                      <a:pt x="1079500" y="990600"/>
                      <a:pt x="1082625" y="999977"/>
                      <a:pt x="1089660" y="1005840"/>
                    </a:cubicBezTo>
                    <a:cubicBezTo>
                      <a:pt x="1120182" y="1031275"/>
                      <a:pt x="1114414" y="1012819"/>
                      <a:pt x="1143000" y="1028700"/>
                    </a:cubicBezTo>
                    <a:cubicBezTo>
                      <a:pt x="1159011" y="1037595"/>
                      <a:pt x="1175768" y="1046228"/>
                      <a:pt x="1188720" y="1059180"/>
                    </a:cubicBezTo>
                    <a:cubicBezTo>
                      <a:pt x="1196340" y="1066800"/>
                      <a:pt x="1202614" y="1076062"/>
                      <a:pt x="1211580" y="1082040"/>
                    </a:cubicBezTo>
                    <a:cubicBezTo>
                      <a:pt x="1218263" y="1086495"/>
                      <a:pt x="1227419" y="1085759"/>
                      <a:pt x="1234440" y="1089660"/>
                    </a:cubicBezTo>
                    <a:cubicBezTo>
                      <a:pt x="1250451" y="1098555"/>
                      <a:pt x="1264920" y="1109980"/>
                      <a:pt x="1280160" y="1120140"/>
                    </a:cubicBezTo>
                    <a:lnTo>
                      <a:pt x="1303020" y="1135380"/>
                    </a:lnTo>
                    <a:cubicBezTo>
                      <a:pt x="1308100" y="1143000"/>
                      <a:pt x="1311109" y="1152519"/>
                      <a:pt x="1318260" y="1158240"/>
                    </a:cubicBezTo>
                    <a:cubicBezTo>
                      <a:pt x="1324532" y="1163258"/>
                      <a:pt x="1335440" y="1160180"/>
                      <a:pt x="1341120" y="1165860"/>
                    </a:cubicBezTo>
                    <a:cubicBezTo>
                      <a:pt x="1346800" y="1171540"/>
                      <a:pt x="1343060" y="1183040"/>
                      <a:pt x="1348740" y="1188720"/>
                    </a:cubicBezTo>
                    <a:cubicBezTo>
                      <a:pt x="1354420" y="1194400"/>
                      <a:pt x="1364579" y="1192439"/>
                      <a:pt x="1371600" y="1196340"/>
                    </a:cubicBezTo>
                    <a:cubicBezTo>
                      <a:pt x="1387611" y="1205235"/>
                      <a:pt x="1417320" y="1226820"/>
                      <a:pt x="1417320" y="1226820"/>
                    </a:cubicBezTo>
                    <a:cubicBezTo>
                      <a:pt x="1427480" y="1242060"/>
                      <a:pt x="1432560" y="1262380"/>
                      <a:pt x="1447800" y="1272540"/>
                    </a:cubicBezTo>
                    <a:lnTo>
                      <a:pt x="1516380" y="1318260"/>
                    </a:lnTo>
                    <a:cubicBezTo>
                      <a:pt x="1524000" y="1323340"/>
                      <a:pt x="1532764" y="1327024"/>
                      <a:pt x="1539240" y="1333500"/>
                    </a:cubicBezTo>
                    <a:cubicBezTo>
                      <a:pt x="1546860" y="1341120"/>
                      <a:pt x="1555201" y="1348081"/>
                      <a:pt x="1562100" y="1356360"/>
                    </a:cubicBezTo>
                    <a:cubicBezTo>
                      <a:pt x="1567963" y="1363395"/>
                      <a:pt x="1570189" y="1373499"/>
                      <a:pt x="1577340" y="1379220"/>
                    </a:cubicBezTo>
                    <a:cubicBezTo>
                      <a:pt x="1583612" y="1384238"/>
                      <a:pt x="1593179" y="1382939"/>
                      <a:pt x="1600200" y="1386840"/>
                    </a:cubicBezTo>
                    <a:cubicBezTo>
                      <a:pt x="1616211" y="1395735"/>
                      <a:pt x="1628544" y="1411528"/>
                      <a:pt x="1645920" y="1417320"/>
                    </a:cubicBezTo>
                    <a:cubicBezTo>
                      <a:pt x="1690568" y="1432203"/>
                      <a:pt x="1686658" y="1433000"/>
                      <a:pt x="1729740" y="1440180"/>
                    </a:cubicBezTo>
                    <a:cubicBezTo>
                      <a:pt x="1732245" y="1440598"/>
                      <a:pt x="1734820" y="1440180"/>
                      <a:pt x="1737360" y="1440180"/>
                    </a:cubicBezTo>
                    <a:lnTo>
                      <a:pt x="1737360" y="1783080"/>
                    </a:lnTo>
                    <a:lnTo>
                      <a:pt x="30480" y="178308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3" name="Straight Connector 42"/>
              <p:cNvCxnSpPr>
                <a:endCxn id="39" idx="61"/>
              </p:cNvCxnSpPr>
              <p:nvPr/>
            </p:nvCxnSpPr>
            <p:spPr>
              <a:xfrm flipH="1">
                <a:off x="3704228" y="6137914"/>
                <a:ext cx="2647202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43"/>
              <p:cNvSpPr/>
              <p:nvPr/>
            </p:nvSpPr>
            <p:spPr>
              <a:xfrm>
                <a:off x="5678330" y="3376895"/>
                <a:ext cx="647700" cy="647739"/>
              </a:xfrm>
              <a:custGeom>
                <a:avLst/>
                <a:gdLst>
                  <a:gd name="connsiteX0" fmla="*/ 0 w 647700"/>
                  <a:gd name="connsiteY0" fmla="*/ 152439 h 647739"/>
                  <a:gd name="connsiteX1" fmla="*/ 0 w 647700"/>
                  <a:gd name="connsiteY1" fmla="*/ 152439 h 647739"/>
                  <a:gd name="connsiteX2" fmla="*/ 342900 w 647700"/>
                  <a:gd name="connsiteY2" fmla="*/ 12739 h 647739"/>
                  <a:gd name="connsiteX3" fmla="*/ 419100 w 647700"/>
                  <a:gd name="connsiteY3" fmla="*/ 12739 h 647739"/>
                  <a:gd name="connsiteX4" fmla="*/ 495300 w 647700"/>
                  <a:gd name="connsiteY4" fmla="*/ 50839 h 647739"/>
                  <a:gd name="connsiteX5" fmla="*/ 520700 w 647700"/>
                  <a:gd name="connsiteY5" fmla="*/ 88939 h 647739"/>
                  <a:gd name="connsiteX6" fmla="*/ 558800 w 647700"/>
                  <a:gd name="connsiteY6" fmla="*/ 114339 h 647739"/>
                  <a:gd name="connsiteX7" fmla="*/ 571500 w 647700"/>
                  <a:gd name="connsiteY7" fmla="*/ 152439 h 647739"/>
                  <a:gd name="connsiteX8" fmla="*/ 622300 w 647700"/>
                  <a:gd name="connsiteY8" fmla="*/ 228639 h 647739"/>
                  <a:gd name="connsiteX9" fmla="*/ 647700 w 647700"/>
                  <a:gd name="connsiteY9" fmla="*/ 266739 h 647739"/>
                  <a:gd name="connsiteX10" fmla="*/ 635000 w 647700"/>
                  <a:gd name="connsiteY10" fmla="*/ 431839 h 647739"/>
                  <a:gd name="connsiteX11" fmla="*/ 584200 w 647700"/>
                  <a:gd name="connsiteY11" fmla="*/ 546139 h 647739"/>
                  <a:gd name="connsiteX12" fmla="*/ 571500 w 647700"/>
                  <a:gd name="connsiteY12" fmla="*/ 584239 h 647739"/>
                  <a:gd name="connsiteX13" fmla="*/ 533400 w 647700"/>
                  <a:gd name="connsiteY13" fmla="*/ 622339 h 647739"/>
                  <a:gd name="connsiteX14" fmla="*/ 457200 w 647700"/>
                  <a:gd name="connsiteY14" fmla="*/ 647739 h 647739"/>
                  <a:gd name="connsiteX15" fmla="*/ 254000 w 647700"/>
                  <a:gd name="connsiteY15" fmla="*/ 609639 h 647739"/>
                  <a:gd name="connsiteX16" fmla="*/ 215900 w 647700"/>
                  <a:gd name="connsiteY16" fmla="*/ 596939 h 647739"/>
                  <a:gd name="connsiteX17" fmla="*/ 177800 w 647700"/>
                  <a:gd name="connsiteY17" fmla="*/ 584239 h 647739"/>
                  <a:gd name="connsiteX18" fmla="*/ 127000 w 647700"/>
                  <a:gd name="connsiteY18" fmla="*/ 508039 h 647739"/>
                  <a:gd name="connsiteX19" fmla="*/ 101600 w 647700"/>
                  <a:gd name="connsiteY19" fmla="*/ 431839 h 647739"/>
                  <a:gd name="connsiteX20" fmla="*/ 76200 w 647700"/>
                  <a:gd name="connsiteY20" fmla="*/ 393739 h 647739"/>
                  <a:gd name="connsiteX21" fmla="*/ 50800 w 647700"/>
                  <a:gd name="connsiteY21" fmla="*/ 317539 h 647739"/>
                  <a:gd name="connsiteX22" fmla="*/ 12700 w 647700"/>
                  <a:gd name="connsiteY22" fmla="*/ 241339 h 647739"/>
                  <a:gd name="connsiteX23" fmla="*/ 0 w 647700"/>
                  <a:gd name="connsiteY23" fmla="*/ 152439 h 64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7700" h="647739">
                    <a:moveTo>
                      <a:pt x="0" y="152439"/>
                    </a:moveTo>
                    <a:lnTo>
                      <a:pt x="0" y="152439"/>
                    </a:lnTo>
                    <a:lnTo>
                      <a:pt x="342900" y="12739"/>
                    </a:lnTo>
                    <a:cubicBezTo>
                      <a:pt x="380530" y="-2313"/>
                      <a:pt x="381470" y="-6076"/>
                      <a:pt x="419100" y="12739"/>
                    </a:cubicBezTo>
                    <a:cubicBezTo>
                      <a:pt x="517577" y="61978"/>
                      <a:pt x="399535" y="18917"/>
                      <a:pt x="495300" y="50839"/>
                    </a:cubicBezTo>
                    <a:cubicBezTo>
                      <a:pt x="503767" y="63539"/>
                      <a:pt x="509907" y="78146"/>
                      <a:pt x="520700" y="88939"/>
                    </a:cubicBezTo>
                    <a:cubicBezTo>
                      <a:pt x="531493" y="99732"/>
                      <a:pt x="549265" y="102420"/>
                      <a:pt x="558800" y="114339"/>
                    </a:cubicBezTo>
                    <a:cubicBezTo>
                      <a:pt x="567163" y="124792"/>
                      <a:pt x="564999" y="140737"/>
                      <a:pt x="571500" y="152439"/>
                    </a:cubicBezTo>
                    <a:cubicBezTo>
                      <a:pt x="586325" y="179124"/>
                      <a:pt x="605367" y="203239"/>
                      <a:pt x="622300" y="228639"/>
                    </a:cubicBezTo>
                    <a:lnTo>
                      <a:pt x="647700" y="266739"/>
                    </a:lnTo>
                    <a:cubicBezTo>
                      <a:pt x="643467" y="321772"/>
                      <a:pt x="643608" y="377319"/>
                      <a:pt x="635000" y="431839"/>
                    </a:cubicBezTo>
                    <a:cubicBezTo>
                      <a:pt x="619878" y="527613"/>
                      <a:pt x="615841" y="482858"/>
                      <a:pt x="584200" y="546139"/>
                    </a:cubicBezTo>
                    <a:cubicBezTo>
                      <a:pt x="578213" y="558113"/>
                      <a:pt x="578926" y="573100"/>
                      <a:pt x="571500" y="584239"/>
                    </a:cubicBezTo>
                    <a:cubicBezTo>
                      <a:pt x="561537" y="599183"/>
                      <a:pt x="549100" y="613617"/>
                      <a:pt x="533400" y="622339"/>
                    </a:cubicBezTo>
                    <a:cubicBezTo>
                      <a:pt x="509995" y="635342"/>
                      <a:pt x="457200" y="647739"/>
                      <a:pt x="457200" y="647739"/>
                    </a:cubicBezTo>
                    <a:cubicBezTo>
                      <a:pt x="303559" y="632375"/>
                      <a:pt x="370561" y="648493"/>
                      <a:pt x="254000" y="609639"/>
                    </a:cubicBezTo>
                    <a:lnTo>
                      <a:pt x="215900" y="596939"/>
                    </a:lnTo>
                    <a:lnTo>
                      <a:pt x="177800" y="584239"/>
                    </a:lnTo>
                    <a:cubicBezTo>
                      <a:pt x="135785" y="458193"/>
                      <a:pt x="206277" y="650737"/>
                      <a:pt x="127000" y="508039"/>
                    </a:cubicBezTo>
                    <a:cubicBezTo>
                      <a:pt x="113997" y="484634"/>
                      <a:pt x="116452" y="454116"/>
                      <a:pt x="101600" y="431839"/>
                    </a:cubicBezTo>
                    <a:cubicBezTo>
                      <a:pt x="93133" y="419139"/>
                      <a:pt x="82399" y="407687"/>
                      <a:pt x="76200" y="393739"/>
                    </a:cubicBezTo>
                    <a:cubicBezTo>
                      <a:pt x="65326" y="369273"/>
                      <a:pt x="65652" y="339816"/>
                      <a:pt x="50800" y="317539"/>
                    </a:cubicBezTo>
                    <a:cubicBezTo>
                      <a:pt x="17974" y="268300"/>
                      <a:pt x="30227" y="293919"/>
                      <a:pt x="12700" y="241339"/>
                    </a:cubicBezTo>
                    <a:cubicBezTo>
                      <a:pt x="27060" y="169537"/>
                      <a:pt x="25400" y="199425"/>
                      <a:pt x="0" y="152439"/>
                    </a:cubicBezTo>
                    <a:close/>
                  </a:path>
                </a:pathLst>
              </a:custGeom>
              <a:pattFill prst="wdUpDiag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691030" y="3389634"/>
                <a:ext cx="647773" cy="266700"/>
              </a:xfrm>
              <a:custGeom>
                <a:avLst/>
                <a:gdLst>
                  <a:gd name="connsiteX0" fmla="*/ 0 w 647773"/>
                  <a:gd name="connsiteY0" fmla="*/ 139700 h 266700"/>
                  <a:gd name="connsiteX1" fmla="*/ 101600 w 647773"/>
                  <a:gd name="connsiteY1" fmla="*/ 101600 h 266700"/>
                  <a:gd name="connsiteX2" fmla="*/ 215900 w 647773"/>
                  <a:gd name="connsiteY2" fmla="*/ 76200 h 266700"/>
                  <a:gd name="connsiteX3" fmla="*/ 292100 w 647773"/>
                  <a:gd name="connsiteY3" fmla="*/ 25400 h 266700"/>
                  <a:gd name="connsiteX4" fmla="*/ 330200 w 647773"/>
                  <a:gd name="connsiteY4" fmla="*/ 0 h 266700"/>
                  <a:gd name="connsiteX5" fmla="*/ 393700 w 647773"/>
                  <a:gd name="connsiteY5" fmla="*/ 12700 h 266700"/>
                  <a:gd name="connsiteX6" fmla="*/ 431800 w 647773"/>
                  <a:gd name="connsiteY6" fmla="*/ 38100 h 266700"/>
                  <a:gd name="connsiteX7" fmla="*/ 469900 w 647773"/>
                  <a:gd name="connsiteY7" fmla="*/ 50800 h 266700"/>
                  <a:gd name="connsiteX8" fmla="*/ 482600 w 647773"/>
                  <a:gd name="connsiteY8" fmla="*/ 88900 h 266700"/>
                  <a:gd name="connsiteX9" fmla="*/ 520700 w 647773"/>
                  <a:gd name="connsiteY9" fmla="*/ 101600 h 266700"/>
                  <a:gd name="connsiteX10" fmla="*/ 584200 w 647773"/>
                  <a:gd name="connsiteY10" fmla="*/ 190500 h 266700"/>
                  <a:gd name="connsiteX11" fmla="*/ 609600 w 647773"/>
                  <a:gd name="connsiteY11" fmla="*/ 228600 h 266700"/>
                  <a:gd name="connsiteX12" fmla="*/ 647700 w 647773"/>
                  <a:gd name="connsiteY12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773" h="266700">
                    <a:moveTo>
                      <a:pt x="0" y="139700"/>
                    </a:moveTo>
                    <a:cubicBezTo>
                      <a:pt x="12360" y="134756"/>
                      <a:pt x="79202" y="106577"/>
                      <a:pt x="101600" y="101600"/>
                    </a:cubicBezTo>
                    <a:cubicBezTo>
                      <a:pt x="125721" y="96240"/>
                      <a:pt x="187310" y="92083"/>
                      <a:pt x="215900" y="76200"/>
                    </a:cubicBezTo>
                    <a:cubicBezTo>
                      <a:pt x="242585" y="61375"/>
                      <a:pt x="266700" y="42333"/>
                      <a:pt x="292100" y="25400"/>
                    </a:cubicBezTo>
                    <a:lnTo>
                      <a:pt x="330200" y="0"/>
                    </a:lnTo>
                    <a:cubicBezTo>
                      <a:pt x="351367" y="4233"/>
                      <a:pt x="373489" y="5121"/>
                      <a:pt x="393700" y="12700"/>
                    </a:cubicBezTo>
                    <a:cubicBezTo>
                      <a:pt x="407992" y="18059"/>
                      <a:pt x="418148" y="31274"/>
                      <a:pt x="431800" y="38100"/>
                    </a:cubicBezTo>
                    <a:cubicBezTo>
                      <a:pt x="443774" y="44087"/>
                      <a:pt x="457200" y="46567"/>
                      <a:pt x="469900" y="50800"/>
                    </a:cubicBezTo>
                    <a:cubicBezTo>
                      <a:pt x="474133" y="63500"/>
                      <a:pt x="473134" y="79434"/>
                      <a:pt x="482600" y="88900"/>
                    </a:cubicBezTo>
                    <a:cubicBezTo>
                      <a:pt x="492066" y="98366"/>
                      <a:pt x="512919" y="90707"/>
                      <a:pt x="520700" y="101600"/>
                    </a:cubicBezTo>
                    <a:cubicBezTo>
                      <a:pt x="594783" y="205317"/>
                      <a:pt x="498475" y="161925"/>
                      <a:pt x="584200" y="190500"/>
                    </a:cubicBezTo>
                    <a:cubicBezTo>
                      <a:pt x="592667" y="203200"/>
                      <a:pt x="598807" y="217807"/>
                      <a:pt x="609600" y="228600"/>
                    </a:cubicBezTo>
                    <a:cubicBezTo>
                      <a:pt x="651222" y="270222"/>
                      <a:pt x="647700" y="234889"/>
                      <a:pt x="647700" y="266700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953464" y="4164264"/>
                <a:ext cx="2383115" cy="116452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Flowchart: Connector 46"/>
              <p:cNvSpPr/>
              <p:nvPr/>
            </p:nvSpPr>
            <p:spPr>
              <a:xfrm>
                <a:off x="5027829" y="5229342"/>
                <a:ext cx="188913" cy="190500"/>
              </a:xfrm>
              <a:prstGeom prst="flowChartConnector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821117" y="2877508"/>
              <a:ext cx="716230" cy="75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 </a:t>
              </a:r>
              <a:r>
                <a:rPr lang="el-GR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nl-NL" sz="9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-2218944" y="3779520"/>
              <a:ext cx="3243072" cy="268224"/>
            </a:xfrm>
            <a:custGeom>
              <a:avLst/>
              <a:gdLst>
                <a:gd name="connsiteX0" fmla="*/ 0 w 3243072"/>
                <a:gd name="connsiteY0" fmla="*/ 268224 h 268224"/>
                <a:gd name="connsiteX1" fmla="*/ 438912 w 3243072"/>
                <a:gd name="connsiteY1" fmla="*/ 256032 h 268224"/>
                <a:gd name="connsiteX2" fmla="*/ 487680 w 3243072"/>
                <a:gd name="connsiteY2" fmla="*/ 243840 h 268224"/>
                <a:gd name="connsiteX3" fmla="*/ 597408 w 3243072"/>
                <a:gd name="connsiteY3" fmla="*/ 231648 h 268224"/>
                <a:gd name="connsiteX4" fmla="*/ 633984 w 3243072"/>
                <a:gd name="connsiteY4" fmla="*/ 219456 h 268224"/>
                <a:gd name="connsiteX5" fmla="*/ 731520 w 3243072"/>
                <a:gd name="connsiteY5" fmla="*/ 195072 h 268224"/>
                <a:gd name="connsiteX6" fmla="*/ 841248 w 3243072"/>
                <a:gd name="connsiteY6" fmla="*/ 170688 h 268224"/>
                <a:gd name="connsiteX7" fmla="*/ 1097280 w 3243072"/>
                <a:gd name="connsiteY7" fmla="*/ 158496 h 268224"/>
                <a:gd name="connsiteX8" fmla="*/ 1280160 w 3243072"/>
                <a:gd name="connsiteY8" fmla="*/ 134112 h 268224"/>
                <a:gd name="connsiteX9" fmla="*/ 1353312 w 3243072"/>
                <a:gd name="connsiteY9" fmla="*/ 109728 h 268224"/>
                <a:gd name="connsiteX10" fmla="*/ 1389888 w 3243072"/>
                <a:gd name="connsiteY10" fmla="*/ 97536 h 268224"/>
                <a:gd name="connsiteX11" fmla="*/ 1487424 w 3243072"/>
                <a:gd name="connsiteY11" fmla="*/ 73152 h 268224"/>
                <a:gd name="connsiteX12" fmla="*/ 1524000 w 3243072"/>
                <a:gd name="connsiteY12" fmla="*/ 48768 h 268224"/>
                <a:gd name="connsiteX13" fmla="*/ 1658112 w 3243072"/>
                <a:gd name="connsiteY13" fmla="*/ 24384 h 268224"/>
                <a:gd name="connsiteX14" fmla="*/ 1853184 w 3243072"/>
                <a:gd name="connsiteY14" fmla="*/ 0 h 268224"/>
                <a:gd name="connsiteX15" fmla="*/ 2206752 w 3243072"/>
                <a:gd name="connsiteY15" fmla="*/ 12192 h 268224"/>
                <a:gd name="connsiteX16" fmla="*/ 2328672 w 3243072"/>
                <a:gd name="connsiteY16" fmla="*/ 24384 h 268224"/>
                <a:gd name="connsiteX17" fmla="*/ 2670048 w 3243072"/>
                <a:gd name="connsiteY17" fmla="*/ 48768 h 268224"/>
                <a:gd name="connsiteX18" fmla="*/ 2877312 w 3243072"/>
                <a:gd name="connsiteY18" fmla="*/ 85344 h 268224"/>
                <a:gd name="connsiteX19" fmla="*/ 2913888 w 3243072"/>
                <a:gd name="connsiteY19" fmla="*/ 97536 h 268224"/>
                <a:gd name="connsiteX20" fmla="*/ 3035808 w 3243072"/>
                <a:gd name="connsiteY20" fmla="*/ 121920 h 268224"/>
                <a:gd name="connsiteX21" fmla="*/ 3108960 w 3243072"/>
                <a:gd name="connsiteY21" fmla="*/ 146304 h 268224"/>
                <a:gd name="connsiteX22" fmla="*/ 3145536 w 3243072"/>
                <a:gd name="connsiteY22" fmla="*/ 158496 h 268224"/>
                <a:gd name="connsiteX23" fmla="*/ 3243072 w 3243072"/>
                <a:gd name="connsiteY23" fmla="*/ 170688 h 26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43072" h="268224">
                  <a:moveTo>
                    <a:pt x="0" y="268224"/>
                  </a:moveTo>
                  <a:cubicBezTo>
                    <a:pt x="146304" y="264160"/>
                    <a:pt x="292734" y="263341"/>
                    <a:pt x="438912" y="256032"/>
                  </a:cubicBezTo>
                  <a:cubicBezTo>
                    <a:pt x="455647" y="255195"/>
                    <a:pt x="471119" y="246388"/>
                    <a:pt x="487680" y="243840"/>
                  </a:cubicBezTo>
                  <a:cubicBezTo>
                    <a:pt x="524053" y="238244"/>
                    <a:pt x="560832" y="235712"/>
                    <a:pt x="597408" y="231648"/>
                  </a:cubicBezTo>
                  <a:cubicBezTo>
                    <a:pt x="609600" y="227584"/>
                    <a:pt x="621585" y="222837"/>
                    <a:pt x="633984" y="219456"/>
                  </a:cubicBezTo>
                  <a:cubicBezTo>
                    <a:pt x="666316" y="210638"/>
                    <a:pt x="699727" y="205670"/>
                    <a:pt x="731520" y="195072"/>
                  </a:cubicBezTo>
                  <a:cubicBezTo>
                    <a:pt x="775612" y="180375"/>
                    <a:pt x="786072" y="174775"/>
                    <a:pt x="841248" y="170688"/>
                  </a:cubicBezTo>
                  <a:cubicBezTo>
                    <a:pt x="926455" y="164376"/>
                    <a:pt x="1011936" y="162560"/>
                    <a:pt x="1097280" y="158496"/>
                  </a:cubicBezTo>
                  <a:cubicBezTo>
                    <a:pt x="1155995" y="152625"/>
                    <a:pt x="1221681" y="150061"/>
                    <a:pt x="1280160" y="134112"/>
                  </a:cubicBezTo>
                  <a:cubicBezTo>
                    <a:pt x="1304957" y="127349"/>
                    <a:pt x="1328928" y="117856"/>
                    <a:pt x="1353312" y="109728"/>
                  </a:cubicBezTo>
                  <a:cubicBezTo>
                    <a:pt x="1365504" y="105664"/>
                    <a:pt x="1377420" y="100653"/>
                    <a:pt x="1389888" y="97536"/>
                  </a:cubicBezTo>
                  <a:lnTo>
                    <a:pt x="1487424" y="73152"/>
                  </a:lnTo>
                  <a:cubicBezTo>
                    <a:pt x="1499616" y="65024"/>
                    <a:pt x="1510894" y="55321"/>
                    <a:pt x="1524000" y="48768"/>
                  </a:cubicBezTo>
                  <a:cubicBezTo>
                    <a:pt x="1561118" y="30209"/>
                    <a:pt x="1625691" y="27986"/>
                    <a:pt x="1658112" y="24384"/>
                  </a:cubicBezTo>
                  <a:cubicBezTo>
                    <a:pt x="1833933" y="4848"/>
                    <a:pt x="1722009" y="21863"/>
                    <a:pt x="1853184" y="0"/>
                  </a:cubicBezTo>
                  <a:lnTo>
                    <a:pt x="2206752" y="12192"/>
                  </a:lnTo>
                  <a:cubicBezTo>
                    <a:pt x="2247541" y="14284"/>
                    <a:pt x="2287941" y="21367"/>
                    <a:pt x="2328672" y="24384"/>
                  </a:cubicBezTo>
                  <a:cubicBezTo>
                    <a:pt x="2809097" y="59971"/>
                    <a:pt x="2318904" y="16846"/>
                    <a:pt x="2670048" y="48768"/>
                  </a:cubicBezTo>
                  <a:cubicBezTo>
                    <a:pt x="2803286" y="82078"/>
                    <a:pt x="2734276" y="69451"/>
                    <a:pt x="2877312" y="85344"/>
                  </a:cubicBezTo>
                  <a:cubicBezTo>
                    <a:pt x="2889504" y="89408"/>
                    <a:pt x="2901366" y="94646"/>
                    <a:pt x="2913888" y="97536"/>
                  </a:cubicBezTo>
                  <a:cubicBezTo>
                    <a:pt x="2954271" y="106855"/>
                    <a:pt x="2996490" y="108814"/>
                    <a:pt x="3035808" y="121920"/>
                  </a:cubicBezTo>
                  <a:lnTo>
                    <a:pt x="3108960" y="146304"/>
                  </a:lnTo>
                  <a:cubicBezTo>
                    <a:pt x="3121152" y="150368"/>
                    <a:pt x="3132859" y="156383"/>
                    <a:pt x="3145536" y="158496"/>
                  </a:cubicBezTo>
                  <a:cubicBezTo>
                    <a:pt x="3226705" y="172024"/>
                    <a:pt x="3193968" y="170688"/>
                    <a:pt x="3243072" y="170688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-2362201" y="4921251"/>
              <a:ext cx="3183318" cy="0"/>
            </a:xfrm>
            <a:prstGeom prst="line">
              <a:avLst/>
            </a:prstGeom>
            <a:ln w="1905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-2218944" y="3400729"/>
              <a:ext cx="3183317" cy="0"/>
            </a:xfrm>
            <a:prstGeom prst="line">
              <a:avLst/>
            </a:prstGeom>
            <a:ln w="19050">
              <a:solidFill>
                <a:srgbClr val="92D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337730"/>
            <a:ext cx="2111944" cy="125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Statistical Volumetric O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bscurance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3" y="1367407"/>
            <a:ext cx="4864217" cy="4597166"/>
          </a:xfrm>
        </p:spPr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StatVO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 steps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Generate depth map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Create SATs from the depth map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Create the layers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Use the SATs to compute the local average and evaluate StatVO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35</a:t>
            </a:fld>
            <a:endParaRPr lang="en-GB" dirty="0"/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44" y="5478786"/>
            <a:ext cx="253896" cy="872033"/>
          </a:xfrm>
          <a:prstGeom prst="rect">
            <a:avLst/>
          </a:prstGeom>
        </p:spPr>
      </p:pic>
      <p:cxnSp>
        <p:nvCxnSpPr>
          <p:cNvPr id="169" name="Straight Arrow Connector 168"/>
          <p:cNvCxnSpPr/>
          <p:nvPr/>
        </p:nvCxnSpPr>
        <p:spPr>
          <a:xfrm flipV="1">
            <a:off x="7300686" y="6048880"/>
            <a:ext cx="1010598" cy="119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19328"/>
              </p:ext>
            </p:extLst>
          </p:nvPr>
        </p:nvGraphicFramePr>
        <p:xfrm>
          <a:off x="5944359" y="2402002"/>
          <a:ext cx="2112264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383752"/>
              </p:ext>
            </p:extLst>
          </p:nvPr>
        </p:nvGraphicFramePr>
        <p:xfrm>
          <a:off x="6096759" y="2554402"/>
          <a:ext cx="2112264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268589"/>
              </p:ext>
            </p:extLst>
          </p:nvPr>
        </p:nvGraphicFramePr>
        <p:xfrm>
          <a:off x="6249159" y="2706802"/>
          <a:ext cx="2112264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2994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6" name="Straight Arrow Connector 165"/>
          <p:cNvCxnSpPr/>
          <p:nvPr/>
        </p:nvCxnSpPr>
        <p:spPr>
          <a:xfrm flipH="1">
            <a:off x="6842312" y="5246128"/>
            <a:ext cx="289274" cy="84737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79608"/>
              </p:ext>
            </p:extLst>
          </p:nvPr>
        </p:nvGraphicFramePr>
        <p:xfrm>
          <a:off x="7229225" y="4098496"/>
          <a:ext cx="1810512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000685"/>
              </p:ext>
            </p:extLst>
          </p:nvPr>
        </p:nvGraphicFramePr>
        <p:xfrm>
          <a:off x="4995958" y="4085533"/>
          <a:ext cx="1810512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461074"/>
              </p:ext>
            </p:extLst>
          </p:nvPr>
        </p:nvGraphicFramePr>
        <p:xfrm>
          <a:off x="6120992" y="3991499"/>
          <a:ext cx="1810512" cy="1219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285904"/>
                <a:gridCol w="317600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1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6 -0.01296 L 3.33333E-6 -3.703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3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91 -0.01481 L -3.33333E-6 -4.0740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514600"/>
            <a:ext cx="8221211" cy="3128393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Bells &amp; Whistles</a:t>
            </a:r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sz="6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9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Bells &amp; Whistles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Avoid computing SATs for each layer</a:t>
            </a:r>
          </a:p>
          <a:p>
            <a:pPr lvl="1"/>
            <a:r>
              <a:rPr lang="en-US" dirty="0" smtClean="0"/>
              <a:t>Derive from parent + sibling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37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613415"/>
              </p:ext>
            </p:extLst>
          </p:nvPr>
        </p:nvGraphicFramePr>
        <p:xfrm>
          <a:off x="3886200" y="2209800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00209"/>
              </p:ext>
            </p:extLst>
          </p:nvPr>
        </p:nvGraphicFramePr>
        <p:xfrm>
          <a:off x="1295400" y="3048000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50855"/>
              </p:ext>
            </p:extLst>
          </p:nvPr>
        </p:nvGraphicFramePr>
        <p:xfrm>
          <a:off x="6324600" y="3048000"/>
          <a:ext cx="2112264" cy="1828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1752"/>
                <a:gridCol w="301752"/>
                <a:gridCol w="301752"/>
                <a:gridCol w="301752"/>
                <a:gridCol w="301752"/>
                <a:gridCol w="301752"/>
                <a:gridCol w="301752"/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3200400" y="2540629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2540629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qual 10"/>
          <p:cNvSpPr/>
          <p:nvPr/>
        </p:nvSpPr>
        <p:spPr>
          <a:xfrm>
            <a:off x="2819400" y="3249520"/>
            <a:ext cx="762000" cy="609600"/>
          </a:xfrm>
          <a:prstGeom prst="mathEqua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lus 11"/>
          <p:cNvSpPr/>
          <p:nvPr/>
        </p:nvSpPr>
        <p:spPr>
          <a:xfrm>
            <a:off x="6096000" y="2977047"/>
            <a:ext cx="838200" cy="914400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6139873" y="3129447"/>
            <a:ext cx="762000" cy="609600"/>
          </a:xfrm>
          <a:prstGeom prst="mathEqua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Minus 13"/>
          <p:cNvSpPr/>
          <p:nvPr/>
        </p:nvSpPr>
        <p:spPr>
          <a:xfrm>
            <a:off x="2743200" y="3223491"/>
            <a:ext cx="990600" cy="635629"/>
          </a:xfrm>
          <a:prstGeom prst="mathMinu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6629400" y="2245905"/>
            <a:ext cx="2743200" cy="2590800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38212 0.05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27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06788 -0.066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333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28455 -0.06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33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Bells &amp; Whistles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Avoid computing SATs for each layer</a:t>
            </a:r>
          </a:p>
          <a:p>
            <a:pPr lvl="1"/>
            <a:r>
              <a:rPr lang="en-US" dirty="0" smtClean="0"/>
              <a:t>Derive from parent + sibling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Downsampling</a:t>
            </a:r>
            <a:r>
              <a:rPr lang="en-US" dirty="0" smtClean="0"/>
              <a:t> of SATs</a:t>
            </a:r>
          </a:p>
          <a:p>
            <a:pPr lvl="1"/>
            <a:r>
              <a:rPr lang="en-US" dirty="0" smtClean="0"/>
              <a:t>Lookup of averages implies low frequencies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6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1571" y="4337304"/>
            <a:ext cx="2133600" cy="21366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3505200" y="4343400"/>
            <a:ext cx="2137229" cy="2133600"/>
            <a:chOff x="3505200" y="4343400"/>
            <a:chExt cx="2137229" cy="2133600"/>
          </a:xfrm>
        </p:grpSpPr>
        <p:sp>
          <p:nvSpPr>
            <p:cNvPr id="18" name="Rectangle 17"/>
            <p:cNvSpPr/>
            <p:nvPr/>
          </p:nvSpPr>
          <p:spPr>
            <a:xfrm>
              <a:off x="3505200" y="4343400"/>
              <a:ext cx="10668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5629" y="4343400"/>
              <a:ext cx="10668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05200" y="5410200"/>
              <a:ext cx="10668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72000" y="5410200"/>
              <a:ext cx="10668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Bells &amp; Whistles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Avoid computing SATs for each layer</a:t>
            </a:r>
          </a:p>
          <a:p>
            <a:pPr lvl="1"/>
            <a:r>
              <a:rPr lang="en-US" dirty="0" smtClean="0"/>
              <a:t>Derive from parent + sibling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Downsampling</a:t>
            </a:r>
            <a:r>
              <a:rPr lang="en-US" dirty="0" smtClean="0"/>
              <a:t> of SATs</a:t>
            </a:r>
          </a:p>
          <a:p>
            <a:pPr lvl="1"/>
            <a:r>
              <a:rPr lang="en-US" dirty="0" smtClean="0"/>
              <a:t>Lookup of averages implies low frequencies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Quadrant-based evaluation for higher precision</a:t>
            </a:r>
          </a:p>
          <a:p>
            <a:pPr lvl="1"/>
            <a:r>
              <a:rPr lang="en-US" dirty="0" smtClean="0"/>
              <a:t>Overlap of corners exploited in SAT lookups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39</a:t>
            </a:fld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343400" y="5181600"/>
            <a:ext cx="457200" cy="4572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98424" y="4259509"/>
            <a:ext cx="210408" cy="20276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/>
          <p:cNvSpPr/>
          <p:nvPr/>
        </p:nvSpPr>
        <p:spPr>
          <a:xfrm>
            <a:off x="5540854" y="4259509"/>
            <a:ext cx="210408" cy="20276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/>
          <p:cNvSpPr/>
          <p:nvPr/>
        </p:nvSpPr>
        <p:spPr>
          <a:xfrm>
            <a:off x="5514205" y="6337155"/>
            <a:ext cx="210408" cy="20276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/>
          <p:cNvSpPr/>
          <p:nvPr/>
        </p:nvSpPr>
        <p:spPr>
          <a:xfrm>
            <a:off x="3419387" y="6337154"/>
            <a:ext cx="210408" cy="20276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/>
          <p:cNvSpPr/>
          <p:nvPr/>
        </p:nvSpPr>
        <p:spPr>
          <a:xfrm>
            <a:off x="5535168" y="5314914"/>
            <a:ext cx="210408" cy="202763"/>
          </a:xfrm>
          <a:prstGeom prst="ellipse">
            <a:avLst/>
          </a:prstGeom>
          <a:solidFill>
            <a:srgbClr val="92D05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l 29"/>
          <p:cNvSpPr/>
          <p:nvPr/>
        </p:nvSpPr>
        <p:spPr>
          <a:xfrm>
            <a:off x="4466796" y="6358128"/>
            <a:ext cx="210408" cy="202763"/>
          </a:xfrm>
          <a:prstGeom prst="ellipse">
            <a:avLst/>
          </a:prstGeom>
          <a:solidFill>
            <a:srgbClr val="92D05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l 30"/>
          <p:cNvSpPr/>
          <p:nvPr/>
        </p:nvSpPr>
        <p:spPr>
          <a:xfrm>
            <a:off x="4470425" y="4259508"/>
            <a:ext cx="210408" cy="202763"/>
          </a:xfrm>
          <a:prstGeom prst="ellipse">
            <a:avLst/>
          </a:prstGeom>
          <a:solidFill>
            <a:srgbClr val="92D05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l 31"/>
          <p:cNvSpPr/>
          <p:nvPr/>
        </p:nvSpPr>
        <p:spPr>
          <a:xfrm>
            <a:off x="3413760" y="5314552"/>
            <a:ext cx="210408" cy="202763"/>
          </a:xfrm>
          <a:prstGeom prst="ellipse">
            <a:avLst/>
          </a:prstGeom>
          <a:solidFill>
            <a:srgbClr val="92D05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l 32"/>
          <p:cNvSpPr/>
          <p:nvPr/>
        </p:nvSpPr>
        <p:spPr>
          <a:xfrm>
            <a:off x="4461169" y="5310343"/>
            <a:ext cx="210408" cy="202763"/>
          </a:xfrm>
          <a:prstGeom prst="ellipse">
            <a:avLst/>
          </a:prstGeom>
          <a:solidFill>
            <a:srgbClr val="92D05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3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3" y="3129800"/>
            <a:ext cx="5257800" cy="281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990601"/>
            <a:ext cx="8860630" cy="2362200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en-US" dirty="0" smtClean="0"/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Attenuation of ambient (indirect) lighting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Greatly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improves geometric understanding</a:t>
            </a:r>
            <a:endParaRPr lang="en-US" dirty="0" smtClean="0"/>
          </a:p>
          <a:p>
            <a:pPr lvl="2">
              <a:buFontTx/>
              <a:buChar char="-"/>
            </a:pPr>
            <a:endParaRPr lang="en-US" dirty="0"/>
          </a:p>
          <a:p>
            <a:pPr marL="537210" lvl="2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6" y="3124200"/>
            <a:ext cx="5257800" cy="2815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rame 9"/>
          <p:cNvSpPr/>
          <p:nvPr/>
        </p:nvSpPr>
        <p:spPr>
          <a:xfrm>
            <a:off x="1828800" y="4644427"/>
            <a:ext cx="228600" cy="228600"/>
          </a:xfrm>
          <a:prstGeom prst="fram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18511" y="3713678"/>
            <a:ext cx="4434689" cy="10303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Flowchart: Delay 16"/>
          <p:cNvSpPr/>
          <p:nvPr/>
        </p:nvSpPr>
        <p:spPr>
          <a:xfrm rot="5400000">
            <a:off x="7193836" y="2904182"/>
            <a:ext cx="685800" cy="1125836"/>
          </a:xfrm>
          <a:prstGeom prst="flowChartDelay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7474717" y="3752850"/>
            <a:ext cx="152612" cy="152400"/>
          </a:xfrm>
          <a:prstGeom prst="flowChartConnector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973818" y="3848100"/>
            <a:ext cx="427399" cy="5715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187517" y="3962400"/>
            <a:ext cx="287200" cy="24576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579015" y="3962400"/>
            <a:ext cx="0" cy="3810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714072" y="3848100"/>
            <a:ext cx="487163" cy="1143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714072" y="3942426"/>
            <a:ext cx="261263" cy="24576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629400" y="2895600"/>
            <a:ext cx="1828800" cy="163615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36623" y="4758727"/>
            <a:ext cx="1828800" cy="163615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ame 40"/>
          <p:cNvSpPr/>
          <p:nvPr/>
        </p:nvSpPr>
        <p:spPr>
          <a:xfrm>
            <a:off x="4425636" y="5557318"/>
            <a:ext cx="228600" cy="228600"/>
          </a:xfrm>
          <a:prstGeom prst="fram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689695" y="5410203"/>
            <a:ext cx="1863505" cy="2482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L-Shape 50"/>
          <p:cNvSpPr/>
          <p:nvPr/>
        </p:nvSpPr>
        <p:spPr>
          <a:xfrm>
            <a:off x="6872237" y="5163116"/>
            <a:ext cx="1227417" cy="990600"/>
          </a:xfrm>
          <a:prstGeom prst="corner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7313571" y="5541288"/>
            <a:ext cx="152612" cy="152400"/>
          </a:xfrm>
          <a:prstGeom prst="flowChartConnector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7466183" y="5046222"/>
            <a:ext cx="190076" cy="4052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551023" y="5471739"/>
            <a:ext cx="481071" cy="6954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5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38" grpId="0" animBg="1"/>
      <p:bldP spid="40" grpId="0" animBg="1"/>
      <p:bldP spid="41" grpId="0" animBg="1"/>
      <p:bldP spid="51" grpId="0" animBg="1"/>
      <p:bldP spid="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514600"/>
            <a:ext cx="8221211" cy="3128393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sz="6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41</a:t>
            </a:fld>
            <a:endParaRPr lang="en-GB" dirty="0"/>
          </a:p>
        </p:txBody>
      </p:sp>
      <p:pic>
        <p:nvPicPr>
          <p:cNvPr id="8" name="StatVO-Sibenik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00.468000000001"/>
                </p14:media>
              </p:ext>
            </p:extLst>
          </p:nvPr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1430856" y="2133600"/>
            <a:ext cx="6490632" cy="3657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69782" y="1367407"/>
            <a:ext cx="8221211" cy="45971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-2743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n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56007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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2pPr>
            <a:lvl3pPr marL="82296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 3" panose="05040102010807070707" pitchFamily="18" charset="2"/>
              <a:buChar char="}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3pPr>
            <a:lvl4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1" indent="0" fontAlgn="auto">
              <a:buFont typeface="Wingdings" panose="05000000000000000000" pitchFamily="2" charset="2"/>
              <a:buNone/>
            </a:pP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42</a:t>
            </a:fld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9782" y="1367407"/>
            <a:ext cx="8221211" cy="45971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-2743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n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56007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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2pPr>
            <a:lvl3pPr marL="82296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 3" panose="05040102010807070707" pitchFamily="18" charset="2"/>
              <a:buChar char="}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3pPr>
            <a:lvl4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 fontAlgn="auto">
              <a:buFont typeface="Wingdings" panose="05000000000000000000" pitchFamily="2" charset="2"/>
              <a:buNone/>
            </a:pPr>
            <a:r>
              <a:rPr lang="en-US" sz="2800" kern="0" dirty="0" smtClean="0">
                <a:solidFill>
                  <a:schemeClr val="bg2">
                    <a:lumMod val="75000"/>
                  </a:schemeClr>
                </a:solidFill>
              </a:rPr>
              <a:t>Adaptive layers</a:t>
            </a:r>
          </a:p>
          <a:p>
            <a:pPr lvl="1" indent="0" fontAlgn="auto">
              <a:buFont typeface="Wingdings" panose="05000000000000000000" pitchFamily="2" charset="2"/>
              <a:buNone/>
            </a:pP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10" name="StatVO-layers-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32" t="12047" r="12517" b="12137"/>
          <a:stretch/>
        </p:blipFill>
        <p:spPr>
          <a:xfrm>
            <a:off x="1447800" y="2114889"/>
            <a:ext cx="6477000" cy="36804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Timings    				   </a:t>
            </a:r>
            <a:r>
              <a:rPr lang="en-US" sz="1100" b="1" dirty="0" smtClean="0">
                <a:solidFill>
                  <a:schemeClr val="tx1"/>
                </a:solidFill>
              </a:rPr>
              <a:t>1280x720 – NVidia GTX770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43</a:t>
            </a:fld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862173"/>
              </p:ext>
            </p:extLst>
          </p:nvPr>
        </p:nvGraphicFramePr>
        <p:xfrm>
          <a:off x="457200" y="18288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9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44</a:t>
            </a:fld>
            <a:endParaRPr lang="en-GB" dirty="0"/>
          </a:p>
        </p:txBody>
      </p:sp>
      <p:pic>
        <p:nvPicPr>
          <p:cNvPr id="8" name="StatVO-Sibenik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75.9808"/>
                </p14:media>
              </p:ext>
            </p:extLst>
          </p:nvPr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1430856" y="2133600"/>
            <a:ext cx="6490632" cy="3657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69782" y="1367407"/>
            <a:ext cx="8221211" cy="45971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-2743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n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L="56007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" panose="05000000000000000000" pitchFamily="2" charset="2"/>
              <a:buChar char="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2pPr>
            <a:lvl3pPr marL="822960" marR="0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76"/>
              </a:buClr>
              <a:buFont typeface="Wingdings 3" panose="05040102010807070707" pitchFamily="18" charset="2"/>
              <a:buChar char="}"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3pPr>
            <a:lvl4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 fontAlgn="auto">
              <a:buFont typeface="Wingdings" panose="05000000000000000000" pitchFamily="2" charset="2"/>
              <a:buNone/>
            </a:pPr>
            <a:r>
              <a:rPr lang="en-US" sz="2800" kern="0" dirty="0" err="1" smtClean="0">
                <a:solidFill>
                  <a:schemeClr val="bg2">
                    <a:lumMod val="75000"/>
                  </a:schemeClr>
                </a:solidFill>
              </a:rPr>
              <a:t>Downsampling</a:t>
            </a:r>
            <a:r>
              <a:rPr lang="en-US" sz="2800" kern="0" dirty="0" smtClean="0">
                <a:solidFill>
                  <a:schemeClr val="bg2">
                    <a:lumMod val="75000"/>
                  </a:schemeClr>
                </a:solidFill>
              </a:rPr>
              <a:t> to half resolution</a:t>
            </a:r>
          </a:p>
          <a:p>
            <a:pPr lvl="1" indent="0" fontAlgn="auto">
              <a:buFont typeface="Wingdings" panose="05000000000000000000" pitchFamily="2" charset="2"/>
              <a:buNone/>
            </a:pP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Timings    				   </a:t>
            </a:r>
            <a:r>
              <a:rPr lang="en-US" sz="1100" b="1" dirty="0" smtClean="0">
                <a:solidFill>
                  <a:schemeClr val="tx1"/>
                </a:solidFill>
              </a:rPr>
              <a:t>1280x720 – NVidia GTX770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45</a:t>
            </a:fld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314788"/>
              </p:ext>
            </p:extLst>
          </p:nvPr>
        </p:nvGraphicFramePr>
        <p:xfrm>
          <a:off x="457200" y="18288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22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Flickering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46</a:t>
            </a:fld>
            <a:endParaRPr lang="en-GB" dirty="0"/>
          </a:p>
        </p:txBody>
      </p:sp>
      <p:pic>
        <p:nvPicPr>
          <p:cNvPr id="11" name="StatVO-Flick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843" t="8187" r="13816" b="6365"/>
          <a:stretch/>
        </p:blipFill>
        <p:spPr>
          <a:xfrm>
            <a:off x="1447800" y="2114889"/>
            <a:ext cx="6477000" cy="37448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0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Conclusions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2" y="1367407"/>
            <a:ext cx="8598018" cy="459716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endParaRPr lang="nl-NL" sz="2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 smtClean="0"/>
              <a:t> StatVO is a real-time screen-space method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 smtClean="0"/>
              <a:t> Statistical formulation to avoid sampling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dirty="0" smtClean="0"/>
              <a:t> High-quality smooth results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sz="28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nl-NL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5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lvl="1" indent="0">
              <a:buNone/>
            </a:pPr>
            <a:endParaRPr lang="en-US" sz="2800" dirty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Alternatives for SATs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Higher-order moments</a:t>
            </a:r>
            <a:endParaRPr lang="en-US" sz="2800" dirty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sz="2800" dirty="0" smtClean="0"/>
              <a:t>Additional surface information</a:t>
            </a:r>
            <a:endParaRPr lang="en-US" sz="2800" dirty="0"/>
          </a:p>
          <a:p>
            <a:pPr marL="845820" lvl="1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9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Questions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indent="0" algn="ctr">
              <a:buNone/>
            </a:pPr>
            <a:endParaRPr lang="en-US" sz="5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 algn="ctr">
              <a:buNone/>
            </a:pPr>
            <a:r>
              <a:rPr lang="en-US" sz="5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pPr indent="0" algn="ctr">
              <a:buNone/>
            </a:pPr>
            <a:r>
              <a:rPr lang="en-US" sz="5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much!</a:t>
            </a:r>
            <a:endParaRPr lang="en-US" sz="5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49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957627" y="5816025"/>
            <a:ext cx="725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This work was partially financed by the </a:t>
            </a:r>
            <a:br>
              <a:rPr lang="nl-NL" sz="1600" dirty="0" smtClean="0"/>
            </a:br>
            <a:r>
              <a:rPr lang="nl-NL" sz="1600" dirty="0" smtClean="0"/>
              <a:t>Intel Visual Computing Insitute and the EU FP7 Project Harvest4D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413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2" y="1371600"/>
            <a:ext cx="8221211" cy="4597166"/>
          </a:xfrm>
        </p:spPr>
        <p:txBody>
          <a:bodyPr/>
          <a:lstStyle/>
          <a:p>
            <a:pPr lvl="2" indent="-56007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Volumetric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/>
              <a:t>Average </a:t>
            </a:r>
            <a:r>
              <a:rPr lang="en-US" dirty="0" smtClean="0"/>
              <a:t>geometry nearby sample </a:t>
            </a:r>
            <a:r>
              <a:rPr lang="en-US" dirty="0"/>
              <a:t>p</a:t>
            </a:r>
            <a:r>
              <a:rPr lang="en-US" dirty="0" smtClean="0"/>
              <a:t>oint</a:t>
            </a:r>
            <a:endParaRPr lang="en-US" dirty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Crude approximation, but works well in practice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 indent="0">
              <a:buNone/>
            </a:pPr>
            <a:endParaRPr lang="en-US" dirty="0" smtClean="0"/>
          </a:p>
          <a:p>
            <a:pPr indent="0">
              <a:buNone/>
            </a:pP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93" y="3166019"/>
            <a:ext cx="3570213" cy="887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>
              <a:buClr>
                <a:schemeClr val="dk2"/>
              </a:buClr>
            </a:pP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Definition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5</a:t>
            </a:fld>
            <a:endParaRPr lang="en-GB" dirty="0"/>
          </a:p>
        </p:txBody>
      </p:sp>
      <p:grpSp>
        <p:nvGrpSpPr>
          <p:cNvPr id="41" name="Group 40"/>
          <p:cNvGrpSpPr/>
          <p:nvPr/>
        </p:nvGrpSpPr>
        <p:grpSpPr>
          <a:xfrm>
            <a:off x="3476625" y="4126828"/>
            <a:ext cx="3228975" cy="2476238"/>
            <a:chOff x="3476625" y="4126828"/>
            <a:chExt cx="3228975" cy="2476238"/>
          </a:xfrm>
        </p:grpSpPr>
        <p:sp>
          <p:nvSpPr>
            <p:cNvPr id="27" name="Oval 26"/>
            <p:cNvSpPr/>
            <p:nvPr/>
          </p:nvSpPr>
          <p:spPr>
            <a:xfrm>
              <a:off x="3853694" y="4126828"/>
              <a:ext cx="2306207" cy="2316943"/>
            </a:xfrm>
            <a:prstGeom prst="ellipse">
              <a:avLst/>
            </a:pr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476625" y="4343401"/>
              <a:ext cx="3228975" cy="186690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862343" y="4660807"/>
              <a:ext cx="2314575" cy="1585913"/>
            </a:xfrm>
            <a:custGeom>
              <a:avLst/>
              <a:gdLst>
                <a:gd name="connsiteX0" fmla="*/ 195262 w 2314575"/>
                <a:gd name="connsiteY0" fmla="*/ 0 h 1585913"/>
                <a:gd name="connsiteX1" fmla="*/ 195262 w 2314575"/>
                <a:gd name="connsiteY1" fmla="*/ 0 h 1585913"/>
                <a:gd name="connsiteX2" fmla="*/ 171450 w 2314575"/>
                <a:gd name="connsiteY2" fmla="*/ 33338 h 1585913"/>
                <a:gd name="connsiteX3" fmla="*/ 166687 w 2314575"/>
                <a:gd name="connsiteY3" fmla="*/ 47625 h 1585913"/>
                <a:gd name="connsiteX4" fmla="*/ 157162 w 2314575"/>
                <a:gd name="connsiteY4" fmla="*/ 61913 h 1585913"/>
                <a:gd name="connsiteX5" fmla="*/ 138112 w 2314575"/>
                <a:gd name="connsiteY5" fmla="*/ 104775 h 1585913"/>
                <a:gd name="connsiteX6" fmla="*/ 133350 w 2314575"/>
                <a:gd name="connsiteY6" fmla="*/ 119063 h 1585913"/>
                <a:gd name="connsiteX7" fmla="*/ 114300 w 2314575"/>
                <a:gd name="connsiteY7" fmla="*/ 147638 h 1585913"/>
                <a:gd name="connsiteX8" fmla="*/ 104775 w 2314575"/>
                <a:gd name="connsiteY8" fmla="*/ 176213 h 1585913"/>
                <a:gd name="connsiteX9" fmla="*/ 76200 w 2314575"/>
                <a:gd name="connsiteY9" fmla="*/ 261938 h 1585913"/>
                <a:gd name="connsiteX10" fmla="*/ 71437 w 2314575"/>
                <a:gd name="connsiteY10" fmla="*/ 276225 h 1585913"/>
                <a:gd name="connsiteX11" fmla="*/ 66675 w 2314575"/>
                <a:gd name="connsiteY11" fmla="*/ 290513 h 1585913"/>
                <a:gd name="connsiteX12" fmla="*/ 57150 w 2314575"/>
                <a:gd name="connsiteY12" fmla="*/ 304800 h 1585913"/>
                <a:gd name="connsiteX13" fmla="*/ 52387 w 2314575"/>
                <a:gd name="connsiteY13" fmla="*/ 319088 h 1585913"/>
                <a:gd name="connsiteX14" fmla="*/ 42862 w 2314575"/>
                <a:gd name="connsiteY14" fmla="*/ 352425 h 1585913"/>
                <a:gd name="connsiteX15" fmla="*/ 33337 w 2314575"/>
                <a:gd name="connsiteY15" fmla="*/ 366713 h 1585913"/>
                <a:gd name="connsiteX16" fmla="*/ 19050 w 2314575"/>
                <a:gd name="connsiteY16" fmla="*/ 423863 h 1585913"/>
                <a:gd name="connsiteX17" fmla="*/ 14287 w 2314575"/>
                <a:gd name="connsiteY17" fmla="*/ 500063 h 1585913"/>
                <a:gd name="connsiteX18" fmla="*/ 4762 w 2314575"/>
                <a:gd name="connsiteY18" fmla="*/ 528638 h 1585913"/>
                <a:gd name="connsiteX19" fmla="*/ 0 w 2314575"/>
                <a:gd name="connsiteY19" fmla="*/ 552450 h 1585913"/>
                <a:gd name="connsiteX20" fmla="*/ 0 w 2314575"/>
                <a:gd name="connsiteY20" fmla="*/ 752475 h 1585913"/>
                <a:gd name="connsiteX21" fmla="*/ 14287 w 2314575"/>
                <a:gd name="connsiteY21" fmla="*/ 838200 h 1585913"/>
                <a:gd name="connsiteX22" fmla="*/ 23812 w 2314575"/>
                <a:gd name="connsiteY22" fmla="*/ 852488 h 1585913"/>
                <a:gd name="connsiteX23" fmla="*/ 28575 w 2314575"/>
                <a:gd name="connsiteY23" fmla="*/ 881063 h 1585913"/>
                <a:gd name="connsiteX24" fmla="*/ 33337 w 2314575"/>
                <a:gd name="connsiteY24" fmla="*/ 919163 h 1585913"/>
                <a:gd name="connsiteX25" fmla="*/ 47625 w 2314575"/>
                <a:gd name="connsiteY25" fmla="*/ 966788 h 1585913"/>
                <a:gd name="connsiteX26" fmla="*/ 57150 w 2314575"/>
                <a:gd name="connsiteY26" fmla="*/ 995363 h 1585913"/>
                <a:gd name="connsiteX27" fmla="*/ 66675 w 2314575"/>
                <a:gd name="connsiteY27" fmla="*/ 1009650 h 1585913"/>
                <a:gd name="connsiteX28" fmla="*/ 76200 w 2314575"/>
                <a:gd name="connsiteY28" fmla="*/ 1038225 h 1585913"/>
                <a:gd name="connsiteX29" fmla="*/ 85725 w 2314575"/>
                <a:gd name="connsiteY29" fmla="*/ 1057275 h 1585913"/>
                <a:gd name="connsiteX30" fmla="*/ 100012 w 2314575"/>
                <a:gd name="connsiteY30" fmla="*/ 1100138 h 1585913"/>
                <a:gd name="connsiteX31" fmla="*/ 104775 w 2314575"/>
                <a:gd name="connsiteY31" fmla="*/ 1114425 h 1585913"/>
                <a:gd name="connsiteX32" fmla="*/ 114300 w 2314575"/>
                <a:gd name="connsiteY32" fmla="*/ 1128713 h 1585913"/>
                <a:gd name="connsiteX33" fmla="*/ 128587 w 2314575"/>
                <a:gd name="connsiteY33" fmla="*/ 1157288 h 1585913"/>
                <a:gd name="connsiteX34" fmla="*/ 133350 w 2314575"/>
                <a:gd name="connsiteY34" fmla="*/ 1171575 h 1585913"/>
                <a:gd name="connsiteX35" fmla="*/ 152400 w 2314575"/>
                <a:gd name="connsiteY35" fmla="*/ 1200150 h 1585913"/>
                <a:gd name="connsiteX36" fmla="*/ 161925 w 2314575"/>
                <a:gd name="connsiteY36" fmla="*/ 1228725 h 1585913"/>
                <a:gd name="connsiteX37" fmla="*/ 185737 w 2314575"/>
                <a:gd name="connsiteY37" fmla="*/ 1271588 h 1585913"/>
                <a:gd name="connsiteX38" fmla="*/ 200025 w 2314575"/>
                <a:gd name="connsiteY38" fmla="*/ 1281113 h 1585913"/>
                <a:gd name="connsiteX39" fmla="*/ 214312 w 2314575"/>
                <a:gd name="connsiteY39" fmla="*/ 1309688 h 1585913"/>
                <a:gd name="connsiteX40" fmla="*/ 228600 w 2314575"/>
                <a:gd name="connsiteY40" fmla="*/ 1319213 h 1585913"/>
                <a:gd name="connsiteX41" fmla="*/ 261937 w 2314575"/>
                <a:gd name="connsiteY41" fmla="*/ 1357313 h 1585913"/>
                <a:gd name="connsiteX42" fmla="*/ 280987 w 2314575"/>
                <a:gd name="connsiteY42" fmla="*/ 1381125 h 1585913"/>
                <a:gd name="connsiteX43" fmla="*/ 290512 w 2314575"/>
                <a:gd name="connsiteY43" fmla="*/ 1395413 h 1585913"/>
                <a:gd name="connsiteX44" fmla="*/ 319087 w 2314575"/>
                <a:gd name="connsiteY44" fmla="*/ 1423988 h 1585913"/>
                <a:gd name="connsiteX45" fmla="*/ 328612 w 2314575"/>
                <a:gd name="connsiteY45" fmla="*/ 1438275 h 1585913"/>
                <a:gd name="connsiteX46" fmla="*/ 371475 w 2314575"/>
                <a:gd name="connsiteY46" fmla="*/ 1476375 h 1585913"/>
                <a:gd name="connsiteX47" fmla="*/ 381000 w 2314575"/>
                <a:gd name="connsiteY47" fmla="*/ 1490663 h 1585913"/>
                <a:gd name="connsiteX48" fmla="*/ 409575 w 2314575"/>
                <a:gd name="connsiteY48" fmla="*/ 1509713 h 1585913"/>
                <a:gd name="connsiteX49" fmla="*/ 419100 w 2314575"/>
                <a:gd name="connsiteY49" fmla="*/ 1524000 h 1585913"/>
                <a:gd name="connsiteX50" fmla="*/ 433387 w 2314575"/>
                <a:gd name="connsiteY50" fmla="*/ 1528763 h 1585913"/>
                <a:gd name="connsiteX51" fmla="*/ 447675 w 2314575"/>
                <a:gd name="connsiteY51" fmla="*/ 1538288 h 1585913"/>
                <a:gd name="connsiteX52" fmla="*/ 476250 w 2314575"/>
                <a:gd name="connsiteY52" fmla="*/ 1547813 h 1585913"/>
                <a:gd name="connsiteX53" fmla="*/ 490537 w 2314575"/>
                <a:gd name="connsiteY53" fmla="*/ 1552575 h 1585913"/>
                <a:gd name="connsiteX54" fmla="*/ 504825 w 2314575"/>
                <a:gd name="connsiteY54" fmla="*/ 1557338 h 1585913"/>
                <a:gd name="connsiteX55" fmla="*/ 747712 w 2314575"/>
                <a:gd name="connsiteY55" fmla="*/ 1557338 h 1585913"/>
                <a:gd name="connsiteX56" fmla="*/ 771525 w 2314575"/>
                <a:gd name="connsiteY56" fmla="*/ 1562100 h 1585913"/>
                <a:gd name="connsiteX57" fmla="*/ 795337 w 2314575"/>
                <a:gd name="connsiteY57" fmla="*/ 1571625 h 1585913"/>
                <a:gd name="connsiteX58" fmla="*/ 909637 w 2314575"/>
                <a:gd name="connsiteY58" fmla="*/ 1571625 h 1585913"/>
                <a:gd name="connsiteX59" fmla="*/ 1052512 w 2314575"/>
                <a:gd name="connsiteY59" fmla="*/ 1576388 h 1585913"/>
                <a:gd name="connsiteX60" fmla="*/ 1128712 w 2314575"/>
                <a:gd name="connsiteY60" fmla="*/ 1585913 h 1585913"/>
                <a:gd name="connsiteX61" fmla="*/ 1381125 w 2314575"/>
                <a:gd name="connsiteY61" fmla="*/ 1581150 h 1585913"/>
                <a:gd name="connsiteX62" fmla="*/ 1409700 w 2314575"/>
                <a:gd name="connsiteY62" fmla="*/ 1576388 h 1585913"/>
                <a:gd name="connsiteX63" fmla="*/ 1423987 w 2314575"/>
                <a:gd name="connsiteY63" fmla="*/ 1571625 h 1585913"/>
                <a:gd name="connsiteX64" fmla="*/ 1504950 w 2314575"/>
                <a:gd name="connsiteY64" fmla="*/ 1576388 h 1585913"/>
                <a:gd name="connsiteX65" fmla="*/ 1533525 w 2314575"/>
                <a:gd name="connsiteY65" fmla="*/ 1581150 h 1585913"/>
                <a:gd name="connsiteX66" fmla="*/ 1685925 w 2314575"/>
                <a:gd name="connsiteY66" fmla="*/ 1576388 h 1585913"/>
                <a:gd name="connsiteX67" fmla="*/ 1738312 w 2314575"/>
                <a:gd name="connsiteY67" fmla="*/ 1562100 h 1585913"/>
                <a:gd name="connsiteX68" fmla="*/ 1800225 w 2314575"/>
                <a:gd name="connsiteY68" fmla="*/ 1566863 h 1585913"/>
                <a:gd name="connsiteX69" fmla="*/ 1862137 w 2314575"/>
                <a:gd name="connsiteY69" fmla="*/ 1557338 h 1585913"/>
                <a:gd name="connsiteX70" fmla="*/ 1876425 w 2314575"/>
                <a:gd name="connsiteY70" fmla="*/ 1547813 h 1585913"/>
                <a:gd name="connsiteX71" fmla="*/ 1885950 w 2314575"/>
                <a:gd name="connsiteY71" fmla="*/ 1533525 h 1585913"/>
                <a:gd name="connsiteX72" fmla="*/ 1914525 w 2314575"/>
                <a:gd name="connsiteY72" fmla="*/ 1514475 h 1585913"/>
                <a:gd name="connsiteX73" fmla="*/ 1947862 w 2314575"/>
                <a:gd name="connsiteY73" fmla="*/ 1471613 h 1585913"/>
                <a:gd name="connsiteX74" fmla="*/ 1981200 w 2314575"/>
                <a:gd name="connsiteY74" fmla="*/ 1452563 h 1585913"/>
                <a:gd name="connsiteX75" fmla="*/ 1995487 w 2314575"/>
                <a:gd name="connsiteY75" fmla="*/ 1438275 h 1585913"/>
                <a:gd name="connsiteX76" fmla="*/ 2038350 w 2314575"/>
                <a:gd name="connsiteY76" fmla="*/ 1404938 h 1585913"/>
                <a:gd name="connsiteX77" fmla="*/ 2047875 w 2314575"/>
                <a:gd name="connsiteY77" fmla="*/ 1390650 h 1585913"/>
                <a:gd name="connsiteX78" fmla="*/ 2062162 w 2314575"/>
                <a:gd name="connsiteY78" fmla="*/ 1371600 h 1585913"/>
                <a:gd name="connsiteX79" fmla="*/ 2071687 w 2314575"/>
                <a:gd name="connsiteY79" fmla="*/ 1352550 h 1585913"/>
                <a:gd name="connsiteX80" fmla="*/ 2085975 w 2314575"/>
                <a:gd name="connsiteY80" fmla="*/ 1338263 h 1585913"/>
                <a:gd name="connsiteX81" fmla="*/ 2090737 w 2314575"/>
                <a:gd name="connsiteY81" fmla="*/ 1323975 h 1585913"/>
                <a:gd name="connsiteX82" fmla="*/ 2100262 w 2314575"/>
                <a:gd name="connsiteY82" fmla="*/ 1304925 h 1585913"/>
                <a:gd name="connsiteX83" fmla="*/ 2109787 w 2314575"/>
                <a:gd name="connsiteY83" fmla="*/ 1271588 h 1585913"/>
                <a:gd name="connsiteX84" fmla="*/ 2119312 w 2314575"/>
                <a:gd name="connsiteY84" fmla="*/ 1257300 h 1585913"/>
                <a:gd name="connsiteX85" fmla="*/ 2128837 w 2314575"/>
                <a:gd name="connsiteY85" fmla="*/ 1228725 h 1585913"/>
                <a:gd name="connsiteX86" fmla="*/ 2157412 w 2314575"/>
                <a:gd name="connsiteY86" fmla="*/ 1185863 h 1585913"/>
                <a:gd name="connsiteX87" fmla="*/ 2176462 w 2314575"/>
                <a:gd name="connsiteY87" fmla="*/ 1152525 h 1585913"/>
                <a:gd name="connsiteX88" fmla="*/ 2185987 w 2314575"/>
                <a:gd name="connsiteY88" fmla="*/ 1123950 h 1585913"/>
                <a:gd name="connsiteX89" fmla="*/ 2190750 w 2314575"/>
                <a:gd name="connsiteY89" fmla="*/ 1109663 h 1585913"/>
                <a:gd name="connsiteX90" fmla="*/ 2200275 w 2314575"/>
                <a:gd name="connsiteY90" fmla="*/ 1076325 h 1585913"/>
                <a:gd name="connsiteX91" fmla="*/ 2214562 w 2314575"/>
                <a:gd name="connsiteY91" fmla="*/ 1057275 h 1585913"/>
                <a:gd name="connsiteX92" fmla="*/ 2233612 w 2314575"/>
                <a:gd name="connsiteY92" fmla="*/ 1019175 h 1585913"/>
                <a:gd name="connsiteX93" fmla="*/ 2238375 w 2314575"/>
                <a:gd name="connsiteY93" fmla="*/ 1004888 h 1585913"/>
                <a:gd name="connsiteX94" fmla="*/ 2247900 w 2314575"/>
                <a:gd name="connsiteY94" fmla="*/ 985838 h 1585913"/>
                <a:gd name="connsiteX95" fmla="*/ 2257425 w 2314575"/>
                <a:gd name="connsiteY95" fmla="*/ 952500 h 1585913"/>
                <a:gd name="connsiteX96" fmla="*/ 2262187 w 2314575"/>
                <a:gd name="connsiteY96" fmla="*/ 938213 h 1585913"/>
                <a:gd name="connsiteX97" fmla="*/ 2271712 w 2314575"/>
                <a:gd name="connsiteY97" fmla="*/ 890588 h 1585913"/>
                <a:gd name="connsiteX98" fmla="*/ 2276475 w 2314575"/>
                <a:gd name="connsiteY98" fmla="*/ 866775 h 1585913"/>
                <a:gd name="connsiteX99" fmla="*/ 2286000 w 2314575"/>
                <a:gd name="connsiteY99" fmla="*/ 823913 h 1585913"/>
                <a:gd name="connsiteX100" fmla="*/ 2295525 w 2314575"/>
                <a:gd name="connsiteY100" fmla="*/ 795338 h 1585913"/>
                <a:gd name="connsiteX101" fmla="*/ 2305050 w 2314575"/>
                <a:gd name="connsiteY101" fmla="*/ 676275 h 1585913"/>
                <a:gd name="connsiteX102" fmla="*/ 2314575 w 2314575"/>
                <a:gd name="connsiteY102" fmla="*/ 609600 h 1585913"/>
                <a:gd name="connsiteX103" fmla="*/ 2295525 w 2314575"/>
                <a:gd name="connsiteY103" fmla="*/ 585788 h 1585913"/>
                <a:gd name="connsiteX104" fmla="*/ 2281237 w 2314575"/>
                <a:gd name="connsiteY104" fmla="*/ 619125 h 1585913"/>
                <a:gd name="connsiteX105" fmla="*/ 2252662 w 2314575"/>
                <a:gd name="connsiteY105" fmla="*/ 638175 h 1585913"/>
                <a:gd name="connsiteX106" fmla="*/ 2224087 w 2314575"/>
                <a:gd name="connsiteY106" fmla="*/ 661988 h 1585913"/>
                <a:gd name="connsiteX107" fmla="*/ 2185987 w 2314575"/>
                <a:gd name="connsiteY107" fmla="*/ 685800 h 1585913"/>
                <a:gd name="connsiteX108" fmla="*/ 2157412 w 2314575"/>
                <a:gd name="connsiteY108" fmla="*/ 704850 h 1585913"/>
                <a:gd name="connsiteX109" fmla="*/ 2138362 w 2314575"/>
                <a:gd name="connsiteY109" fmla="*/ 719138 h 1585913"/>
                <a:gd name="connsiteX110" fmla="*/ 2109787 w 2314575"/>
                <a:gd name="connsiteY110" fmla="*/ 738188 h 1585913"/>
                <a:gd name="connsiteX111" fmla="*/ 2095500 w 2314575"/>
                <a:gd name="connsiteY111" fmla="*/ 747713 h 1585913"/>
                <a:gd name="connsiteX112" fmla="*/ 2076450 w 2314575"/>
                <a:gd name="connsiteY112" fmla="*/ 757238 h 1585913"/>
                <a:gd name="connsiteX113" fmla="*/ 2047875 w 2314575"/>
                <a:gd name="connsiteY113" fmla="*/ 766763 h 1585913"/>
                <a:gd name="connsiteX114" fmla="*/ 2033587 w 2314575"/>
                <a:gd name="connsiteY114" fmla="*/ 771525 h 1585913"/>
                <a:gd name="connsiteX115" fmla="*/ 1985962 w 2314575"/>
                <a:gd name="connsiteY115" fmla="*/ 790575 h 1585913"/>
                <a:gd name="connsiteX116" fmla="*/ 1957387 w 2314575"/>
                <a:gd name="connsiteY116" fmla="*/ 795338 h 1585913"/>
                <a:gd name="connsiteX117" fmla="*/ 1890712 w 2314575"/>
                <a:gd name="connsiteY117" fmla="*/ 814388 h 1585913"/>
                <a:gd name="connsiteX118" fmla="*/ 1766887 w 2314575"/>
                <a:gd name="connsiteY118" fmla="*/ 819150 h 1585913"/>
                <a:gd name="connsiteX119" fmla="*/ 1709737 w 2314575"/>
                <a:gd name="connsiteY119" fmla="*/ 823913 h 1585913"/>
                <a:gd name="connsiteX120" fmla="*/ 1671637 w 2314575"/>
                <a:gd name="connsiteY120" fmla="*/ 828675 h 1585913"/>
                <a:gd name="connsiteX121" fmla="*/ 1585912 w 2314575"/>
                <a:gd name="connsiteY121" fmla="*/ 833438 h 1585913"/>
                <a:gd name="connsiteX122" fmla="*/ 1552575 w 2314575"/>
                <a:gd name="connsiteY122" fmla="*/ 842963 h 1585913"/>
                <a:gd name="connsiteX123" fmla="*/ 1485900 w 2314575"/>
                <a:gd name="connsiteY123" fmla="*/ 847725 h 1585913"/>
                <a:gd name="connsiteX124" fmla="*/ 1457325 w 2314575"/>
                <a:gd name="connsiteY124" fmla="*/ 852488 h 1585913"/>
                <a:gd name="connsiteX125" fmla="*/ 1438275 w 2314575"/>
                <a:gd name="connsiteY125" fmla="*/ 857250 h 1585913"/>
                <a:gd name="connsiteX126" fmla="*/ 1409700 w 2314575"/>
                <a:gd name="connsiteY126" fmla="*/ 862013 h 1585913"/>
                <a:gd name="connsiteX127" fmla="*/ 1385887 w 2314575"/>
                <a:gd name="connsiteY127" fmla="*/ 866775 h 1585913"/>
                <a:gd name="connsiteX128" fmla="*/ 1338262 w 2314575"/>
                <a:gd name="connsiteY128" fmla="*/ 871538 h 1585913"/>
                <a:gd name="connsiteX129" fmla="*/ 1185862 w 2314575"/>
                <a:gd name="connsiteY129" fmla="*/ 885825 h 1585913"/>
                <a:gd name="connsiteX130" fmla="*/ 1062037 w 2314575"/>
                <a:gd name="connsiteY130" fmla="*/ 885825 h 1585913"/>
                <a:gd name="connsiteX131" fmla="*/ 1028700 w 2314575"/>
                <a:gd name="connsiteY131" fmla="*/ 871538 h 1585913"/>
                <a:gd name="connsiteX132" fmla="*/ 1014412 w 2314575"/>
                <a:gd name="connsiteY132" fmla="*/ 866775 h 1585913"/>
                <a:gd name="connsiteX133" fmla="*/ 971550 w 2314575"/>
                <a:gd name="connsiteY133" fmla="*/ 842963 h 1585913"/>
                <a:gd name="connsiteX134" fmla="*/ 957262 w 2314575"/>
                <a:gd name="connsiteY134" fmla="*/ 833438 h 1585913"/>
                <a:gd name="connsiteX135" fmla="*/ 942975 w 2314575"/>
                <a:gd name="connsiteY135" fmla="*/ 828675 h 1585913"/>
                <a:gd name="connsiteX136" fmla="*/ 933450 w 2314575"/>
                <a:gd name="connsiteY136" fmla="*/ 814388 h 1585913"/>
                <a:gd name="connsiteX137" fmla="*/ 919162 w 2314575"/>
                <a:gd name="connsiteY137" fmla="*/ 800100 h 1585913"/>
                <a:gd name="connsiteX138" fmla="*/ 890587 w 2314575"/>
                <a:gd name="connsiteY138" fmla="*/ 785813 h 1585913"/>
                <a:gd name="connsiteX139" fmla="*/ 871537 w 2314575"/>
                <a:gd name="connsiteY139" fmla="*/ 776288 h 1585913"/>
                <a:gd name="connsiteX140" fmla="*/ 842962 w 2314575"/>
                <a:gd name="connsiteY140" fmla="*/ 757238 h 1585913"/>
                <a:gd name="connsiteX141" fmla="*/ 828675 w 2314575"/>
                <a:gd name="connsiteY141" fmla="*/ 747713 h 1585913"/>
                <a:gd name="connsiteX142" fmla="*/ 795337 w 2314575"/>
                <a:gd name="connsiteY142" fmla="*/ 733425 h 1585913"/>
                <a:gd name="connsiteX143" fmla="*/ 771525 w 2314575"/>
                <a:gd name="connsiteY143" fmla="*/ 719138 h 1585913"/>
                <a:gd name="connsiteX144" fmla="*/ 742950 w 2314575"/>
                <a:gd name="connsiteY144" fmla="*/ 709613 h 1585913"/>
                <a:gd name="connsiteX145" fmla="*/ 728662 w 2314575"/>
                <a:gd name="connsiteY145" fmla="*/ 695325 h 1585913"/>
                <a:gd name="connsiteX146" fmla="*/ 685800 w 2314575"/>
                <a:gd name="connsiteY146" fmla="*/ 666750 h 1585913"/>
                <a:gd name="connsiteX147" fmla="*/ 652462 w 2314575"/>
                <a:gd name="connsiteY147" fmla="*/ 633413 h 1585913"/>
                <a:gd name="connsiteX148" fmla="*/ 623887 w 2314575"/>
                <a:gd name="connsiteY148" fmla="*/ 614363 h 1585913"/>
                <a:gd name="connsiteX149" fmla="*/ 609600 w 2314575"/>
                <a:gd name="connsiteY149" fmla="*/ 600075 h 1585913"/>
                <a:gd name="connsiteX150" fmla="*/ 600075 w 2314575"/>
                <a:gd name="connsiteY150" fmla="*/ 585788 h 1585913"/>
                <a:gd name="connsiteX151" fmla="*/ 571500 w 2314575"/>
                <a:gd name="connsiteY151" fmla="*/ 566738 h 1585913"/>
                <a:gd name="connsiteX152" fmla="*/ 561975 w 2314575"/>
                <a:gd name="connsiteY152" fmla="*/ 547688 h 1585913"/>
                <a:gd name="connsiteX153" fmla="*/ 547687 w 2314575"/>
                <a:gd name="connsiteY153" fmla="*/ 538163 h 1585913"/>
                <a:gd name="connsiteX154" fmla="*/ 542925 w 2314575"/>
                <a:gd name="connsiteY154" fmla="*/ 523875 h 1585913"/>
                <a:gd name="connsiteX155" fmla="*/ 523875 w 2314575"/>
                <a:gd name="connsiteY155" fmla="*/ 485775 h 1585913"/>
                <a:gd name="connsiteX156" fmla="*/ 509587 w 2314575"/>
                <a:gd name="connsiteY156" fmla="*/ 457200 h 1585913"/>
                <a:gd name="connsiteX157" fmla="*/ 495300 w 2314575"/>
                <a:gd name="connsiteY157" fmla="*/ 419100 h 1585913"/>
                <a:gd name="connsiteX158" fmla="*/ 490537 w 2314575"/>
                <a:gd name="connsiteY158" fmla="*/ 404813 h 1585913"/>
                <a:gd name="connsiteX159" fmla="*/ 471487 w 2314575"/>
                <a:gd name="connsiteY159" fmla="*/ 376238 h 1585913"/>
                <a:gd name="connsiteX160" fmla="*/ 452437 w 2314575"/>
                <a:gd name="connsiteY160" fmla="*/ 347663 h 1585913"/>
                <a:gd name="connsiteX161" fmla="*/ 442912 w 2314575"/>
                <a:gd name="connsiteY161" fmla="*/ 333375 h 1585913"/>
                <a:gd name="connsiteX162" fmla="*/ 423862 w 2314575"/>
                <a:gd name="connsiteY162" fmla="*/ 295275 h 1585913"/>
                <a:gd name="connsiteX163" fmla="*/ 414337 w 2314575"/>
                <a:gd name="connsiteY163" fmla="*/ 276225 h 1585913"/>
                <a:gd name="connsiteX164" fmla="*/ 409575 w 2314575"/>
                <a:gd name="connsiteY164" fmla="*/ 261938 h 1585913"/>
                <a:gd name="connsiteX165" fmla="*/ 390525 w 2314575"/>
                <a:gd name="connsiteY165" fmla="*/ 233363 h 1585913"/>
                <a:gd name="connsiteX166" fmla="*/ 376237 w 2314575"/>
                <a:gd name="connsiteY166" fmla="*/ 204788 h 1585913"/>
                <a:gd name="connsiteX167" fmla="*/ 361950 w 2314575"/>
                <a:gd name="connsiteY167" fmla="*/ 190500 h 1585913"/>
                <a:gd name="connsiteX168" fmla="*/ 342900 w 2314575"/>
                <a:gd name="connsiteY168" fmla="*/ 161925 h 1585913"/>
                <a:gd name="connsiteX169" fmla="*/ 314325 w 2314575"/>
                <a:gd name="connsiteY169" fmla="*/ 133350 h 1585913"/>
                <a:gd name="connsiteX170" fmla="*/ 304800 w 2314575"/>
                <a:gd name="connsiteY170" fmla="*/ 119063 h 1585913"/>
                <a:gd name="connsiteX171" fmla="*/ 290512 w 2314575"/>
                <a:gd name="connsiteY171" fmla="*/ 114300 h 1585913"/>
                <a:gd name="connsiteX172" fmla="*/ 261937 w 2314575"/>
                <a:gd name="connsiteY172" fmla="*/ 90488 h 1585913"/>
                <a:gd name="connsiteX173" fmla="*/ 233362 w 2314575"/>
                <a:gd name="connsiteY173" fmla="*/ 71438 h 1585913"/>
                <a:gd name="connsiteX174" fmla="*/ 219075 w 2314575"/>
                <a:gd name="connsiteY174" fmla="*/ 57150 h 1585913"/>
                <a:gd name="connsiteX175" fmla="*/ 209550 w 2314575"/>
                <a:gd name="connsiteY175" fmla="*/ 42863 h 1585913"/>
                <a:gd name="connsiteX176" fmla="*/ 195262 w 2314575"/>
                <a:gd name="connsiteY176" fmla="*/ 0 h 158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314575" h="1585913">
                  <a:moveTo>
                    <a:pt x="195262" y="0"/>
                  </a:moveTo>
                  <a:lnTo>
                    <a:pt x="195262" y="0"/>
                  </a:lnTo>
                  <a:cubicBezTo>
                    <a:pt x="187325" y="11113"/>
                    <a:pt x="178476" y="21628"/>
                    <a:pt x="171450" y="33338"/>
                  </a:cubicBezTo>
                  <a:cubicBezTo>
                    <a:pt x="168867" y="37643"/>
                    <a:pt x="168932" y="43135"/>
                    <a:pt x="166687" y="47625"/>
                  </a:cubicBezTo>
                  <a:cubicBezTo>
                    <a:pt x="164127" y="52745"/>
                    <a:pt x="160337" y="57150"/>
                    <a:pt x="157162" y="61913"/>
                  </a:cubicBezTo>
                  <a:cubicBezTo>
                    <a:pt x="145827" y="95918"/>
                    <a:pt x="153206" y="82134"/>
                    <a:pt x="138112" y="104775"/>
                  </a:cubicBezTo>
                  <a:cubicBezTo>
                    <a:pt x="136525" y="109538"/>
                    <a:pt x="135788" y="114675"/>
                    <a:pt x="133350" y="119063"/>
                  </a:cubicBezTo>
                  <a:cubicBezTo>
                    <a:pt x="127791" y="129070"/>
                    <a:pt x="117920" y="136778"/>
                    <a:pt x="114300" y="147638"/>
                  </a:cubicBezTo>
                  <a:lnTo>
                    <a:pt x="104775" y="176213"/>
                  </a:lnTo>
                  <a:lnTo>
                    <a:pt x="76200" y="261938"/>
                  </a:lnTo>
                  <a:lnTo>
                    <a:pt x="71437" y="276225"/>
                  </a:lnTo>
                  <a:cubicBezTo>
                    <a:pt x="69849" y="280988"/>
                    <a:pt x="69460" y="286336"/>
                    <a:pt x="66675" y="290513"/>
                  </a:cubicBezTo>
                  <a:cubicBezTo>
                    <a:pt x="63500" y="295275"/>
                    <a:pt x="59710" y="299681"/>
                    <a:pt x="57150" y="304800"/>
                  </a:cubicBezTo>
                  <a:cubicBezTo>
                    <a:pt x="54905" y="309290"/>
                    <a:pt x="53766" y="314261"/>
                    <a:pt x="52387" y="319088"/>
                  </a:cubicBezTo>
                  <a:cubicBezTo>
                    <a:pt x="50350" y="326217"/>
                    <a:pt x="46671" y="344807"/>
                    <a:pt x="42862" y="352425"/>
                  </a:cubicBezTo>
                  <a:cubicBezTo>
                    <a:pt x="40302" y="357545"/>
                    <a:pt x="36512" y="361950"/>
                    <a:pt x="33337" y="366713"/>
                  </a:cubicBezTo>
                  <a:cubicBezTo>
                    <a:pt x="20758" y="404449"/>
                    <a:pt x="25462" y="385384"/>
                    <a:pt x="19050" y="423863"/>
                  </a:cubicBezTo>
                  <a:cubicBezTo>
                    <a:pt x="17462" y="449263"/>
                    <a:pt x="17726" y="474847"/>
                    <a:pt x="14287" y="500063"/>
                  </a:cubicBezTo>
                  <a:cubicBezTo>
                    <a:pt x="12930" y="510011"/>
                    <a:pt x="6731" y="518793"/>
                    <a:pt x="4762" y="528638"/>
                  </a:cubicBezTo>
                  <a:lnTo>
                    <a:pt x="0" y="552450"/>
                  </a:lnTo>
                  <a:cubicBezTo>
                    <a:pt x="10885" y="683079"/>
                    <a:pt x="0" y="525702"/>
                    <a:pt x="0" y="752475"/>
                  </a:cubicBezTo>
                  <a:cubicBezTo>
                    <a:pt x="0" y="766772"/>
                    <a:pt x="1656" y="819253"/>
                    <a:pt x="14287" y="838200"/>
                  </a:cubicBezTo>
                  <a:lnTo>
                    <a:pt x="23812" y="852488"/>
                  </a:lnTo>
                  <a:cubicBezTo>
                    <a:pt x="25400" y="862013"/>
                    <a:pt x="27209" y="871504"/>
                    <a:pt x="28575" y="881063"/>
                  </a:cubicBezTo>
                  <a:cubicBezTo>
                    <a:pt x="30385" y="893733"/>
                    <a:pt x="31233" y="906538"/>
                    <a:pt x="33337" y="919163"/>
                  </a:cubicBezTo>
                  <a:cubicBezTo>
                    <a:pt x="35736" y="933554"/>
                    <a:pt x="43393" y="954091"/>
                    <a:pt x="47625" y="966788"/>
                  </a:cubicBezTo>
                  <a:cubicBezTo>
                    <a:pt x="47626" y="966792"/>
                    <a:pt x="57148" y="995360"/>
                    <a:pt x="57150" y="995363"/>
                  </a:cubicBezTo>
                  <a:lnTo>
                    <a:pt x="66675" y="1009650"/>
                  </a:lnTo>
                  <a:cubicBezTo>
                    <a:pt x="69850" y="1019175"/>
                    <a:pt x="71710" y="1029245"/>
                    <a:pt x="76200" y="1038225"/>
                  </a:cubicBezTo>
                  <a:cubicBezTo>
                    <a:pt x="79375" y="1044575"/>
                    <a:pt x="83088" y="1050683"/>
                    <a:pt x="85725" y="1057275"/>
                  </a:cubicBezTo>
                  <a:cubicBezTo>
                    <a:pt x="85738" y="1057308"/>
                    <a:pt x="97625" y="1092977"/>
                    <a:pt x="100012" y="1100138"/>
                  </a:cubicBezTo>
                  <a:cubicBezTo>
                    <a:pt x="101599" y="1104900"/>
                    <a:pt x="101990" y="1110248"/>
                    <a:pt x="104775" y="1114425"/>
                  </a:cubicBezTo>
                  <a:lnTo>
                    <a:pt x="114300" y="1128713"/>
                  </a:lnTo>
                  <a:cubicBezTo>
                    <a:pt x="126267" y="1164616"/>
                    <a:pt x="110126" y="1120367"/>
                    <a:pt x="128587" y="1157288"/>
                  </a:cubicBezTo>
                  <a:cubicBezTo>
                    <a:pt x="130832" y="1161778"/>
                    <a:pt x="130912" y="1167187"/>
                    <a:pt x="133350" y="1171575"/>
                  </a:cubicBezTo>
                  <a:cubicBezTo>
                    <a:pt x="138910" y="1181582"/>
                    <a:pt x="152400" y="1200150"/>
                    <a:pt x="152400" y="1200150"/>
                  </a:cubicBezTo>
                  <a:lnTo>
                    <a:pt x="161925" y="1228725"/>
                  </a:lnTo>
                  <a:cubicBezTo>
                    <a:pt x="166888" y="1243615"/>
                    <a:pt x="171698" y="1262229"/>
                    <a:pt x="185737" y="1271588"/>
                  </a:cubicBezTo>
                  <a:lnTo>
                    <a:pt x="200025" y="1281113"/>
                  </a:lnTo>
                  <a:cubicBezTo>
                    <a:pt x="203898" y="1292733"/>
                    <a:pt x="205080" y="1300456"/>
                    <a:pt x="214312" y="1309688"/>
                  </a:cubicBezTo>
                  <a:cubicBezTo>
                    <a:pt x="218359" y="1313735"/>
                    <a:pt x="223837" y="1316038"/>
                    <a:pt x="228600" y="1319213"/>
                  </a:cubicBezTo>
                  <a:cubicBezTo>
                    <a:pt x="250825" y="1352550"/>
                    <a:pt x="238125" y="1341438"/>
                    <a:pt x="261937" y="1357313"/>
                  </a:cubicBezTo>
                  <a:cubicBezTo>
                    <a:pt x="271210" y="1385128"/>
                    <a:pt x="259445" y="1359582"/>
                    <a:pt x="280987" y="1381125"/>
                  </a:cubicBezTo>
                  <a:cubicBezTo>
                    <a:pt x="285034" y="1385173"/>
                    <a:pt x="286709" y="1391135"/>
                    <a:pt x="290512" y="1395413"/>
                  </a:cubicBezTo>
                  <a:cubicBezTo>
                    <a:pt x="299461" y="1405481"/>
                    <a:pt x="311615" y="1412780"/>
                    <a:pt x="319087" y="1423988"/>
                  </a:cubicBezTo>
                  <a:cubicBezTo>
                    <a:pt x="322262" y="1428750"/>
                    <a:pt x="324809" y="1433997"/>
                    <a:pt x="328612" y="1438275"/>
                  </a:cubicBezTo>
                  <a:cubicBezTo>
                    <a:pt x="352339" y="1464967"/>
                    <a:pt x="349759" y="1461898"/>
                    <a:pt x="371475" y="1476375"/>
                  </a:cubicBezTo>
                  <a:cubicBezTo>
                    <a:pt x="374650" y="1481138"/>
                    <a:pt x="376692" y="1486894"/>
                    <a:pt x="381000" y="1490663"/>
                  </a:cubicBezTo>
                  <a:cubicBezTo>
                    <a:pt x="389615" y="1498201"/>
                    <a:pt x="409575" y="1509713"/>
                    <a:pt x="409575" y="1509713"/>
                  </a:cubicBezTo>
                  <a:cubicBezTo>
                    <a:pt x="412750" y="1514475"/>
                    <a:pt x="414631" y="1520424"/>
                    <a:pt x="419100" y="1524000"/>
                  </a:cubicBezTo>
                  <a:cubicBezTo>
                    <a:pt x="423020" y="1527136"/>
                    <a:pt x="428897" y="1526518"/>
                    <a:pt x="433387" y="1528763"/>
                  </a:cubicBezTo>
                  <a:cubicBezTo>
                    <a:pt x="438507" y="1531323"/>
                    <a:pt x="442444" y="1535963"/>
                    <a:pt x="447675" y="1538288"/>
                  </a:cubicBezTo>
                  <a:cubicBezTo>
                    <a:pt x="456850" y="1542366"/>
                    <a:pt x="466725" y="1544638"/>
                    <a:pt x="476250" y="1547813"/>
                  </a:cubicBezTo>
                  <a:lnTo>
                    <a:pt x="490537" y="1552575"/>
                  </a:lnTo>
                  <a:lnTo>
                    <a:pt x="504825" y="1557338"/>
                  </a:lnTo>
                  <a:cubicBezTo>
                    <a:pt x="619856" y="1554142"/>
                    <a:pt x="652738" y="1547841"/>
                    <a:pt x="747712" y="1557338"/>
                  </a:cubicBezTo>
                  <a:cubicBezTo>
                    <a:pt x="755767" y="1558143"/>
                    <a:pt x="763587" y="1560513"/>
                    <a:pt x="771525" y="1562100"/>
                  </a:cubicBezTo>
                  <a:cubicBezTo>
                    <a:pt x="779462" y="1565275"/>
                    <a:pt x="787227" y="1568922"/>
                    <a:pt x="795337" y="1571625"/>
                  </a:cubicBezTo>
                  <a:cubicBezTo>
                    <a:pt x="834384" y="1584641"/>
                    <a:pt x="860515" y="1574081"/>
                    <a:pt x="909637" y="1571625"/>
                  </a:cubicBezTo>
                  <a:cubicBezTo>
                    <a:pt x="957262" y="1573213"/>
                    <a:pt x="1004962" y="1573287"/>
                    <a:pt x="1052512" y="1576388"/>
                  </a:cubicBezTo>
                  <a:cubicBezTo>
                    <a:pt x="1078055" y="1578054"/>
                    <a:pt x="1128712" y="1585913"/>
                    <a:pt x="1128712" y="1585913"/>
                  </a:cubicBezTo>
                  <a:lnTo>
                    <a:pt x="1381125" y="1581150"/>
                  </a:lnTo>
                  <a:cubicBezTo>
                    <a:pt x="1390776" y="1580823"/>
                    <a:pt x="1400274" y="1578483"/>
                    <a:pt x="1409700" y="1576388"/>
                  </a:cubicBezTo>
                  <a:cubicBezTo>
                    <a:pt x="1414600" y="1575299"/>
                    <a:pt x="1419225" y="1573213"/>
                    <a:pt x="1423987" y="1571625"/>
                  </a:cubicBezTo>
                  <a:cubicBezTo>
                    <a:pt x="1450975" y="1573213"/>
                    <a:pt x="1478017" y="1574046"/>
                    <a:pt x="1504950" y="1576388"/>
                  </a:cubicBezTo>
                  <a:cubicBezTo>
                    <a:pt x="1514570" y="1577225"/>
                    <a:pt x="1523869" y="1581150"/>
                    <a:pt x="1533525" y="1581150"/>
                  </a:cubicBezTo>
                  <a:cubicBezTo>
                    <a:pt x="1584350" y="1581150"/>
                    <a:pt x="1635125" y="1577975"/>
                    <a:pt x="1685925" y="1576388"/>
                  </a:cubicBezTo>
                  <a:cubicBezTo>
                    <a:pt x="1697128" y="1572654"/>
                    <a:pt x="1724852" y="1562100"/>
                    <a:pt x="1738312" y="1562100"/>
                  </a:cubicBezTo>
                  <a:cubicBezTo>
                    <a:pt x="1759011" y="1562100"/>
                    <a:pt x="1779587" y="1565275"/>
                    <a:pt x="1800225" y="1566863"/>
                  </a:cubicBezTo>
                  <a:cubicBezTo>
                    <a:pt x="1806105" y="1566128"/>
                    <a:pt x="1851232" y="1561427"/>
                    <a:pt x="1862137" y="1557338"/>
                  </a:cubicBezTo>
                  <a:cubicBezTo>
                    <a:pt x="1867497" y="1555328"/>
                    <a:pt x="1871662" y="1550988"/>
                    <a:pt x="1876425" y="1547813"/>
                  </a:cubicBezTo>
                  <a:cubicBezTo>
                    <a:pt x="1879600" y="1543050"/>
                    <a:pt x="1881642" y="1537294"/>
                    <a:pt x="1885950" y="1533525"/>
                  </a:cubicBezTo>
                  <a:cubicBezTo>
                    <a:pt x="1894565" y="1525987"/>
                    <a:pt x="1914525" y="1514475"/>
                    <a:pt x="1914525" y="1514475"/>
                  </a:cubicBezTo>
                  <a:cubicBezTo>
                    <a:pt x="1927799" y="1494563"/>
                    <a:pt x="1931076" y="1485601"/>
                    <a:pt x="1947862" y="1471613"/>
                  </a:cubicBezTo>
                  <a:cubicBezTo>
                    <a:pt x="1957959" y="1463199"/>
                    <a:pt x="1969556" y="1458385"/>
                    <a:pt x="1981200" y="1452563"/>
                  </a:cubicBezTo>
                  <a:cubicBezTo>
                    <a:pt x="1985962" y="1447800"/>
                    <a:pt x="1990171" y="1442410"/>
                    <a:pt x="1995487" y="1438275"/>
                  </a:cubicBezTo>
                  <a:cubicBezTo>
                    <a:pt x="2020636" y="1418714"/>
                    <a:pt x="2021280" y="1425422"/>
                    <a:pt x="2038350" y="1404938"/>
                  </a:cubicBezTo>
                  <a:cubicBezTo>
                    <a:pt x="2042014" y="1400541"/>
                    <a:pt x="2044548" y="1395308"/>
                    <a:pt x="2047875" y="1390650"/>
                  </a:cubicBezTo>
                  <a:cubicBezTo>
                    <a:pt x="2052488" y="1384191"/>
                    <a:pt x="2057955" y="1378331"/>
                    <a:pt x="2062162" y="1371600"/>
                  </a:cubicBezTo>
                  <a:cubicBezTo>
                    <a:pt x="2065925" y="1365580"/>
                    <a:pt x="2067560" y="1358327"/>
                    <a:pt x="2071687" y="1352550"/>
                  </a:cubicBezTo>
                  <a:cubicBezTo>
                    <a:pt x="2075602" y="1347069"/>
                    <a:pt x="2081212" y="1343025"/>
                    <a:pt x="2085975" y="1338263"/>
                  </a:cubicBezTo>
                  <a:cubicBezTo>
                    <a:pt x="2087562" y="1333500"/>
                    <a:pt x="2088760" y="1328589"/>
                    <a:pt x="2090737" y="1323975"/>
                  </a:cubicBezTo>
                  <a:cubicBezTo>
                    <a:pt x="2093534" y="1317449"/>
                    <a:pt x="2097769" y="1311572"/>
                    <a:pt x="2100262" y="1304925"/>
                  </a:cubicBezTo>
                  <a:cubicBezTo>
                    <a:pt x="2104837" y="1292726"/>
                    <a:pt x="2104033" y="1283096"/>
                    <a:pt x="2109787" y="1271588"/>
                  </a:cubicBezTo>
                  <a:cubicBezTo>
                    <a:pt x="2112347" y="1266468"/>
                    <a:pt x="2116987" y="1262531"/>
                    <a:pt x="2119312" y="1257300"/>
                  </a:cubicBezTo>
                  <a:cubicBezTo>
                    <a:pt x="2123390" y="1248125"/>
                    <a:pt x="2123268" y="1237079"/>
                    <a:pt x="2128837" y="1228725"/>
                  </a:cubicBezTo>
                  <a:lnTo>
                    <a:pt x="2157412" y="1185863"/>
                  </a:lnTo>
                  <a:cubicBezTo>
                    <a:pt x="2166003" y="1172977"/>
                    <a:pt x="2170420" y="1167629"/>
                    <a:pt x="2176462" y="1152525"/>
                  </a:cubicBezTo>
                  <a:cubicBezTo>
                    <a:pt x="2180191" y="1143203"/>
                    <a:pt x="2182812" y="1133475"/>
                    <a:pt x="2185987" y="1123950"/>
                  </a:cubicBezTo>
                  <a:cubicBezTo>
                    <a:pt x="2187575" y="1119188"/>
                    <a:pt x="2189533" y="1114533"/>
                    <a:pt x="2190750" y="1109663"/>
                  </a:cubicBezTo>
                  <a:cubicBezTo>
                    <a:pt x="2191782" y="1105534"/>
                    <a:pt x="2197237" y="1081642"/>
                    <a:pt x="2200275" y="1076325"/>
                  </a:cubicBezTo>
                  <a:cubicBezTo>
                    <a:pt x="2204213" y="1069433"/>
                    <a:pt x="2209800" y="1063625"/>
                    <a:pt x="2214562" y="1057275"/>
                  </a:cubicBezTo>
                  <a:cubicBezTo>
                    <a:pt x="2225303" y="1025058"/>
                    <a:pt x="2211118" y="1064162"/>
                    <a:pt x="2233612" y="1019175"/>
                  </a:cubicBezTo>
                  <a:cubicBezTo>
                    <a:pt x="2235857" y="1014685"/>
                    <a:pt x="2236397" y="1009502"/>
                    <a:pt x="2238375" y="1004888"/>
                  </a:cubicBezTo>
                  <a:cubicBezTo>
                    <a:pt x="2241172" y="998363"/>
                    <a:pt x="2245103" y="992364"/>
                    <a:pt x="2247900" y="985838"/>
                  </a:cubicBezTo>
                  <a:cubicBezTo>
                    <a:pt x="2252790" y="974427"/>
                    <a:pt x="2253976" y="964573"/>
                    <a:pt x="2257425" y="952500"/>
                  </a:cubicBezTo>
                  <a:cubicBezTo>
                    <a:pt x="2258804" y="947673"/>
                    <a:pt x="2261058" y="943104"/>
                    <a:pt x="2262187" y="938213"/>
                  </a:cubicBezTo>
                  <a:cubicBezTo>
                    <a:pt x="2265827" y="922438"/>
                    <a:pt x="2268537" y="906463"/>
                    <a:pt x="2271712" y="890588"/>
                  </a:cubicBezTo>
                  <a:lnTo>
                    <a:pt x="2276475" y="866775"/>
                  </a:lnTo>
                  <a:cubicBezTo>
                    <a:pt x="2279197" y="853167"/>
                    <a:pt x="2281962" y="837374"/>
                    <a:pt x="2286000" y="823913"/>
                  </a:cubicBezTo>
                  <a:cubicBezTo>
                    <a:pt x="2288885" y="814296"/>
                    <a:pt x="2295525" y="795338"/>
                    <a:pt x="2295525" y="795338"/>
                  </a:cubicBezTo>
                  <a:cubicBezTo>
                    <a:pt x="2306487" y="729557"/>
                    <a:pt x="2295915" y="799593"/>
                    <a:pt x="2305050" y="676275"/>
                  </a:cubicBezTo>
                  <a:cubicBezTo>
                    <a:pt x="2306640" y="654807"/>
                    <a:pt x="2311004" y="631022"/>
                    <a:pt x="2314575" y="609600"/>
                  </a:cubicBezTo>
                  <a:cubicBezTo>
                    <a:pt x="2314017" y="607370"/>
                    <a:pt x="2311862" y="575985"/>
                    <a:pt x="2295525" y="585788"/>
                  </a:cubicBezTo>
                  <a:cubicBezTo>
                    <a:pt x="2275400" y="597864"/>
                    <a:pt x="2294153" y="606209"/>
                    <a:pt x="2281237" y="619125"/>
                  </a:cubicBezTo>
                  <a:cubicBezTo>
                    <a:pt x="2273142" y="627220"/>
                    <a:pt x="2260756" y="630080"/>
                    <a:pt x="2252662" y="638175"/>
                  </a:cubicBezTo>
                  <a:cubicBezTo>
                    <a:pt x="2226526" y="664313"/>
                    <a:pt x="2250610" y="642096"/>
                    <a:pt x="2224087" y="661988"/>
                  </a:cubicBezTo>
                  <a:cubicBezTo>
                    <a:pt x="2193026" y="685284"/>
                    <a:pt x="2211562" y="677276"/>
                    <a:pt x="2185987" y="685800"/>
                  </a:cubicBezTo>
                  <a:cubicBezTo>
                    <a:pt x="2152739" y="719051"/>
                    <a:pt x="2189577" y="686470"/>
                    <a:pt x="2157412" y="704850"/>
                  </a:cubicBezTo>
                  <a:cubicBezTo>
                    <a:pt x="2150520" y="708788"/>
                    <a:pt x="2144865" y="714586"/>
                    <a:pt x="2138362" y="719138"/>
                  </a:cubicBezTo>
                  <a:cubicBezTo>
                    <a:pt x="2128984" y="725703"/>
                    <a:pt x="2119312" y="731838"/>
                    <a:pt x="2109787" y="738188"/>
                  </a:cubicBezTo>
                  <a:cubicBezTo>
                    <a:pt x="2105025" y="741363"/>
                    <a:pt x="2100619" y="745153"/>
                    <a:pt x="2095500" y="747713"/>
                  </a:cubicBezTo>
                  <a:cubicBezTo>
                    <a:pt x="2089150" y="750888"/>
                    <a:pt x="2083042" y="754601"/>
                    <a:pt x="2076450" y="757238"/>
                  </a:cubicBezTo>
                  <a:cubicBezTo>
                    <a:pt x="2067128" y="760967"/>
                    <a:pt x="2057400" y="763588"/>
                    <a:pt x="2047875" y="766763"/>
                  </a:cubicBezTo>
                  <a:cubicBezTo>
                    <a:pt x="2043112" y="768350"/>
                    <a:pt x="2038077" y="769280"/>
                    <a:pt x="2033587" y="771525"/>
                  </a:cubicBezTo>
                  <a:cubicBezTo>
                    <a:pt x="2018040" y="779298"/>
                    <a:pt x="2003618" y="787632"/>
                    <a:pt x="1985962" y="790575"/>
                  </a:cubicBezTo>
                  <a:cubicBezTo>
                    <a:pt x="1976437" y="792163"/>
                    <a:pt x="1966755" y="792996"/>
                    <a:pt x="1957387" y="795338"/>
                  </a:cubicBezTo>
                  <a:cubicBezTo>
                    <a:pt x="1936937" y="800451"/>
                    <a:pt x="1911766" y="813578"/>
                    <a:pt x="1890712" y="814388"/>
                  </a:cubicBezTo>
                  <a:lnTo>
                    <a:pt x="1766887" y="819150"/>
                  </a:lnTo>
                  <a:lnTo>
                    <a:pt x="1709737" y="823913"/>
                  </a:lnTo>
                  <a:cubicBezTo>
                    <a:pt x="1697002" y="825187"/>
                    <a:pt x="1684398" y="827693"/>
                    <a:pt x="1671637" y="828675"/>
                  </a:cubicBezTo>
                  <a:cubicBezTo>
                    <a:pt x="1643102" y="830870"/>
                    <a:pt x="1614487" y="831850"/>
                    <a:pt x="1585912" y="833438"/>
                  </a:cubicBezTo>
                  <a:cubicBezTo>
                    <a:pt x="1576884" y="836447"/>
                    <a:pt x="1561541" y="841967"/>
                    <a:pt x="1552575" y="842963"/>
                  </a:cubicBezTo>
                  <a:cubicBezTo>
                    <a:pt x="1530430" y="845424"/>
                    <a:pt x="1508125" y="846138"/>
                    <a:pt x="1485900" y="847725"/>
                  </a:cubicBezTo>
                  <a:cubicBezTo>
                    <a:pt x="1476375" y="849313"/>
                    <a:pt x="1466794" y="850594"/>
                    <a:pt x="1457325" y="852488"/>
                  </a:cubicBezTo>
                  <a:cubicBezTo>
                    <a:pt x="1450907" y="853772"/>
                    <a:pt x="1444693" y="855966"/>
                    <a:pt x="1438275" y="857250"/>
                  </a:cubicBezTo>
                  <a:cubicBezTo>
                    <a:pt x="1428806" y="859144"/>
                    <a:pt x="1419201" y="860286"/>
                    <a:pt x="1409700" y="862013"/>
                  </a:cubicBezTo>
                  <a:cubicBezTo>
                    <a:pt x="1401736" y="863461"/>
                    <a:pt x="1393911" y="865705"/>
                    <a:pt x="1385887" y="866775"/>
                  </a:cubicBezTo>
                  <a:cubicBezTo>
                    <a:pt x="1370073" y="868884"/>
                    <a:pt x="1354137" y="869950"/>
                    <a:pt x="1338262" y="871538"/>
                  </a:cubicBezTo>
                  <a:cubicBezTo>
                    <a:pt x="1263168" y="890312"/>
                    <a:pt x="1313242" y="880518"/>
                    <a:pt x="1185862" y="885825"/>
                  </a:cubicBezTo>
                  <a:cubicBezTo>
                    <a:pt x="1126014" y="892476"/>
                    <a:pt x="1138764" y="893498"/>
                    <a:pt x="1062037" y="885825"/>
                  </a:cubicBezTo>
                  <a:cubicBezTo>
                    <a:pt x="1052324" y="884854"/>
                    <a:pt x="1036246" y="874772"/>
                    <a:pt x="1028700" y="871538"/>
                  </a:cubicBezTo>
                  <a:cubicBezTo>
                    <a:pt x="1024086" y="869560"/>
                    <a:pt x="1018801" y="869213"/>
                    <a:pt x="1014412" y="866775"/>
                  </a:cubicBezTo>
                  <a:cubicBezTo>
                    <a:pt x="965287" y="839483"/>
                    <a:pt x="1003877" y="853738"/>
                    <a:pt x="971550" y="842963"/>
                  </a:cubicBezTo>
                  <a:cubicBezTo>
                    <a:pt x="966787" y="839788"/>
                    <a:pt x="962382" y="835998"/>
                    <a:pt x="957262" y="833438"/>
                  </a:cubicBezTo>
                  <a:cubicBezTo>
                    <a:pt x="952772" y="831193"/>
                    <a:pt x="946895" y="831811"/>
                    <a:pt x="942975" y="828675"/>
                  </a:cubicBezTo>
                  <a:cubicBezTo>
                    <a:pt x="938506" y="825099"/>
                    <a:pt x="937114" y="818785"/>
                    <a:pt x="933450" y="814388"/>
                  </a:cubicBezTo>
                  <a:cubicBezTo>
                    <a:pt x="929138" y="809214"/>
                    <a:pt x="924336" y="804412"/>
                    <a:pt x="919162" y="800100"/>
                  </a:cubicBezTo>
                  <a:cubicBezTo>
                    <a:pt x="903009" y="786639"/>
                    <a:pt x="908278" y="793394"/>
                    <a:pt x="890587" y="785813"/>
                  </a:cubicBezTo>
                  <a:cubicBezTo>
                    <a:pt x="884061" y="783016"/>
                    <a:pt x="877625" y="779941"/>
                    <a:pt x="871537" y="776288"/>
                  </a:cubicBezTo>
                  <a:cubicBezTo>
                    <a:pt x="861721" y="770398"/>
                    <a:pt x="852487" y="763588"/>
                    <a:pt x="842962" y="757238"/>
                  </a:cubicBezTo>
                  <a:cubicBezTo>
                    <a:pt x="838200" y="754063"/>
                    <a:pt x="834105" y="749523"/>
                    <a:pt x="828675" y="747713"/>
                  </a:cubicBezTo>
                  <a:cubicBezTo>
                    <a:pt x="811814" y="742092"/>
                    <a:pt x="812992" y="743233"/>
                    <a:pt x="795337" y="733425"/>
                  </a:cubicBezTo>
                  <a:cubicBezTo>
                    <a:pt x="787245" y="728930"/>
                    <a:pt x="779952" y="722968"/>
                    <a:pt x="771525" y="719138"/>
                  </a:cubicBezTo>
                  <a:cubicBezTo>
                    <a:pt x="762385" y="714983"/>
                    <a:pt x="742950" y="709613"/>
                    <a:pt x="742950" y="709613"/>
                  </a:cubicBezTo>
                  <a:cubicBezTo>
                    <a:pt x="738187" y="704850"/>
                    <a:pt x="734050" y="699366"/>
                    <a:pt x="728662" y="695325"/>
                  </a:cubicBezTo>
                  <a:cubicBezTo>
                    <a:pt x="700017" y="673841"/>
                    <a:pt x="710563" y="689261"/>
                    <a:pt x="685800" y="666750"/>
                  </a:cubicBezTo>
                  <a:cubicBezTo>
                    <a:pt x="674171" y="656179"/>
                    <a:pt x="665538" y="642130"/>
                    <a:pt x="652462" y="633413"/>
                  </a:cubicBezTo>
                  <a:cubicBezTo>
                    <a:pt x="642937" y="627063"/>
                    <a:pt x="631981" y="622458"/>
                    <a:pt x="623887" y="614363"/>
                  </a:cubicBezTo>
                  <a:cubicBezTo>
                    <a:pt x="619125" y="609600"/>
                    <a:pt x="613912" y="605249"/>
                    <a:pt x="609600" y="600075"/>
                  </a:cubicBezTo>
                  <a:cubicBezTo>
                    <a:pt x="605936" y="595678"/>
                    <a:pt x="604383" y="589557"/>
                    <a:pt x="600075" y="585788"/>
                  </a:cubicBezTo>
                  <a:cubicBezTo>
                    <a:pt x="591460" y="578250"/>
                    <a:pt x="571500" y="566738"/>
                    <a:pt x="571500" y="566738"/>
                  </a:cubicBezTo>
                  <a:cubicBezTo>
                    <a:pt x="568325" y="560388"/>
                    <a:pt x="566520" y="553142"/>
                    <a:pt x="561975" y="547688"/>
                  </a:cubicBezTo>
                  <a:cubicBezTo>
                    <a:pt x="558311" y="543291"/>
                    <a:pt x="551263" y="542633"/>
                    <a:pt x="547687" y="538163"/>
                  </a:cubicBezTo>
                  <a:cubicBezTo>
                    <a:pt x="544551" y="534243"/>
                    <a:pt x="545002" y="528445"/>
                    <a:pt x="542925" y="523875"/>
                  </a:cubicBezTo>
                  <a:cubicBezTo>
                    <a:pt x="537050" y="510949"/>
                    <a:pt x="528366" y="499245"/>
                    <a:pt x="523875" y="485775"/>
                  </a:cubicBezTo>
                  <a:cubicBezTo>
                    <a:pt x="517302" y="466058"/>
                    <a:pt x="521897" y="475665"/>
                    <a:pt x="509587" y="457200"/>
                  </a:cubicBezTo>
                  <a:cubicBezTo>
                    <a:pt x="500401" y="411265"/>
                    <a:pt x="511650" y="451798"/>
                    <a:pt x="495300" y="419100"/>
                  </a:cubicBezTo>
                  <a:cubicBezTo>
                    <a:pt x="493055" y="414610"/>
                    <a:pt x="492975" y="409201"/>
                    <a:pt x="490537" y="404813"/>
                  </a:cubicBezTo>
                  <a:cubicBezTo>
                    <a:pt x="484977" y="394806"/>
                    <a:pt x="477837" y="385763"/>
                    <a:pt x="471487" y="376238"/>
                  </a:cubicBezTo>
                  <a:lnTo>
                    <a:pt x="452437" y="347663"/>
                  </a:lnTo>
                  <a:cubicBezTo>
                    <a:pt x="449262" y="342900"/>
                    <a:pt x="445472" y="338495"/>
                    <a:pt x="442912" y="333375"/>
                  </a:cubicBezTo>
                  <a:lnTo>
                    <a:pt x="423862" y="295275"/>
                  </a:lnTo>
                  <a:cubicBezTo>
                    <a:pt x="420687" y="288925"/>
                    <a:pt x="416582" y="282960"/>
                    <a:pt x="414337" y="276225"/>
                  </a:cubicBezTo>
                  <a:cubicBezTo>
                    <a:pt x="412750" y="271463"/>
                    <a:pt x="412013" y="266326"/>
                    <a:pt x="409575" y="261938"/>
                  </a:cubicBezTo>
                  <a:cubicBezTo>
                    <a:pt x="404016" y="251931"/>
                    <a:pt x="394145" y="244223"/>
                    <a:pt x="390525" y="233363"/>
                  </a:cubicBezTo>
                  <a:cubicBezTo>
                    <a:pt x="385751" y="219043"/>
                    <a:pt x="386495" y="217098"/>
                    <a:pt x="376237" y="204788"/>
                  </a:cubicBezTo>
                  <a:cubicBezTo>
                    <a:pt x="371925" y="199614"/>
                    <a:pt x="366085" y="195816"/>
                    <a:pt x="361950" y="190500"/>
                  </a:cubicBezTo>
                  <a:cubicBezTo>
                    <a:pt x="354922" y="181464"/>
                    <a:pt x="350995" y="170020"/>
                    <a:pt x="342900" y="161925"/>
                  </a:cubicBezTo>
                  <a:cubicBezTo>
                    <a:pt x="333375" y="152400"/>
                    <a:pt x="321797" y="144558"/>
                    <a:pt x="314325" y="133350"/>
                  </a:cubicBezTo>
                  <a:cubicBezTo>
                    <a:pt x="311150" y="128588"/>
                    <a:pt x="309269" y="122639"/>
                    <a:pt x="304800" y="119063"/>
                  </a:cubicBezTo>
                  <a:cubicBezTo>
                    <a:pt x="300880" y="115927"/>
                    <a:pt x="295002" y="116545"/>
                    <a:pt x="290512" y="114300"/>
                  </a:cubicBezTo>
                  <a:cubicBezTo>
                    <a:pt x="270093" y="104090"/>
                    <a:pt x="280893" y="105231"/>
                    <a:pt x="261937" y="90488"/>
                  </a:cubicBezTo>
                  <a:cubicBezTo>
                    <a:pt x="252901" y="83460"/>
                    <a:pt x="241456" y="79533"/>
                    <a:pt x="233362" y="71438"/>
                  </a:cubicBezTo>
                  <a:cubicBezTo>
                    <a:pt x="228600" y="66675"/>
                    <a:pt x="223387" y="62324"/>
                    <a:pt x="219075" y="57150"/>
                  </a:cubicBezTo>
                  <a:cubicBezTo>
                    <a:pt x="215411" y="52753"/>
                    <a:pt x="214019" y="46439"/>
                    <a:pt x="209550" y="42863"/>
                  </a:cubicBezTo>
                  <a:cubicBezTo>
                    <a:pt x="205630" y="39727"/>
                    <a:pt x="197643" y="7144"/>
                    <a:pt x="195262" y="0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/>
            <p:cNvSpPr/>
            <p:nvPr/>
          </p:nvSpPr>
          <p:spPr>
            <a:xfrm>
              <a:off x="3848690" y="4126828"/>
              <a:ext cx="2306207" cy="231694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5" name="Straight Connector 34"/>
            <p:cNvCxnSpPr>
              <a:stCxn id="26" idx="60"/>
              <a:endCxn id="26" idx="59"/>
            </p:cNvCxnSpPr>
            <p:nvPr/>
          </p:nvCxnSpPr>
          <p:spPr>
            <a:xfrm>
              <a:off x="3476625" y="6210301"/>
              <a:ext cx="3228975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3826669" y="6226847"/>
              <a:ext cx="2429687" cy="376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l 7"/>
            <p:cNvSpPr/>
            <p:nvPr/>
          </p:nvSpPr>
          <p:spPr>
            <a:xfrm>
              <a:off x="4870985" y="5416756"/>
              <a:ext cx="240230" cy="22715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V="1">
            <a:off x="5486400" y="3886200"/>
            <a:ext cx="152400" cy="2082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648200" y="3962400"/>
            <a:ext cx="685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2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9782" y="1371600"/>
            <a:ext cx="8221211" cy="4597166"/>
          </a:xfrm>
        </p:spPr>
        <p:txBody>
          <a:bodyPr/>
          <a:lstStyle/>
          <a:p>
            <a:pPr lvl="2" indent="-560070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Volumetric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</a:rPr>
              <a:t>obscurance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0">
              <a:buNone/>
            </a:pPr>
            <a:endParaRPr lang="en-US" dirty="0" smtClean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/>
              <a:t>Average </a:t>
            </a:r>
            <a:r>
              <a:rPr lang="en-US" dirty="0" smtClean="0"/>
              <a:t>geometry </a:t>
            </a:r>
            <a:r>
              <a:rPr lang="en-US" dirty="0"/>
              <a:t>nearby </a:t>
            </a:r>
            <a:r>
              <a:rPr lang="en-US" dirty="0" smtClean="0"/>
              <a:t>sample </a:t>
            </a:r>
            <a:r>
              <a:rPr lang="en-US" dirty="0"/>
              <a:t>p</a:t>
            </a:r>
            <a:r>
              <a:rPr lang="en-US" dirty="0" smtClean="0"/>
              <a:t>oint</a:t>
            </a:r>
            <a:endParaRPr lang="en-US" dirty="0"/>
          </a:p>
          <a:p>
            <a:pPr marL="845820" lvl="1">
              <a:buFont typeface="Wingdings" panose="05000000000000000000" pitchFamily="2" charset="2"/>
              <a:buChar char="Ø"/>
            </a:pPr>
            <a:r>
              <a:rPr lang="en-US" dirty="0" smtClean="0"/>
              <a:t>Crude approximation, but works well in practice</a:t>
            </a:r>
          </a:p>
          <a:p>
            <a:pPr marL="845820"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 indent="0">
              <a:buNone/>
            </a:pPr>
            <a:endParaRPr lang="en-US" dirty="0" smtClean="0"/>
          </a:p>
          <a:p>
            <a:pPr indent="0">
              <a:buNone/>
            </a:pP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93" y="3166019"/>
            <a:ext cx="3570213" cy="887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>
              <a:buClr>
                <a:schemeClr val="dk2"/>
              </a:buClr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Definition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6</a:t>
            </a:fld>
            <a:endParaRPr lang="en-GB" dirty="0"/>
          </a:p>
        </p:txBody>
      </p:sp>
      <p:grpSp>
        <p:nvGrpSpPr>
          <p:cNvPr id="41" name="Group 40"/>
          <p:cNvGrpSpPr/>
          <p:nvPr/>
        </p:nvGrpSpPr>
        <p:grpSpPr>
          <a:xfrm>
            <a:off x="3476625" y="4126828"/>
            <a:ext cx="3228975" cy="2476238"/>
            <a:chOff x="3476625" y="4126828"/>
            <a:chExt cx="3228975" cy="2476238"/>
          </a:xfrm>
        </p:grpSpPr>
        <p:sp>
          <p:nvSpPr>
            <p:cNvPr id="27" name="Oval 26"/>
            <p:cNvSpPr/>
            <p:nvPr/>
          </p:nvSpPr>
          <p:spPr>
            <a:xfrm>
              <a:off x="3853694" y="4126828"/>
              <a:ext cx="2306207" cy="2316943"/>
            </a:xfrm>
            <a:prstGeom prst="ellipse">
              <a:avLst/>
            </a:prstGeom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476625" y="4343401"/>
              <a:ext cx="3228975" cy="1866900"/>
            </a:xfrm>
            <a:custGeom>
              <a:avLst/>
              <a:gdLst>
                <a:gd name="connsiteX0" fmla="*/ 9525 w 2176463"/>
                <a:gd name="connsiteY0" fmla="*/ 0 h 1252537"/>
                <a:gd name="connsiteX1" fmla="*/ 9525 w 2176463"/>
                <a:gd name="connsiteY1" fmla="*/ 0 h 1252537"/>
                <a:gd name="connsiteX2" fmla="*/ 47625 w 2176463"/>
                <a:gd name="connsiteY2" fmla="*/ 23812 h 1252537"/>
                <a:gd name="connsiteX3" fmla="*/ 71438 w 2176463"/>
                <a:gd name="connsiteY3" fmla="*/ 33337 h 1252537"/>
                <a:gd name="connsiteX4" fmla="*/ 138113 w 2176463"/>
                <a:gd name="connsiteY4" fmla="*/ 57150 h 1252537"/>
                <a:gd name="connsiteX5" fmla="*/ 214313 w 2176463"/>
                <a:gd name="connsiteY5" fmla="*/ 90487 h 1252537"/>
                <a:gd name="connsiteX6" fmla="*/ 247650 w 2176463"/>
                <a:gd name="connsiteY6" fmla="*/ 104775 h 1252537"/>
                <a:gd name="connsiteX7" fmla="*/ 271463 w 2176463"/>
                <a:gd name="connsiteY7" fmla="*/ 123825 h 1252537"/>
                <a:gd name="connsiteX8" fmla="*/ 323850 w 2176463"/>
                <a:gd name="connsiteY8" fmla="*/ 157162 h 1252537"/>
                <a:gd name="connsiteX9" fmla="*/ 347663 w 2176463"/>
                <a:gd name="connsiteY9" fmla="*/ 176212 h 1252537"/>
                <a:gd name="connsiteX10" fmla="*/ 361950 w 2176463"/>
                <a:gd name="connsiteY10" fmla="*/ 185737 h 1252537"/>
                <a:gd name="connsiteX11" fmla="*/ 376238 w 2176463"/>
                <a:gd name="connsiteY11" fmla="*/ 204787 h 1252537"/>
                <a:gd name="connsiteX12" fmla="*/ 404813 w 2176463"/>
                <a:gd name="connsiteY12" fmla="*/ 228600 h 1252537"/>
                <a:gd name="connsiteX13" fmla="*/ 442913 w 2176463"/>
                <a:gd name="connsiteY13" fmla="*/ 271462 h 1252537"/>
                <a:gd name="connsiteX14" fmla="*/ 457200 w 2176463"/>
                <a:gd name="connsiteY14" fmla="*/ 280987 h 1252537"/>
                <a:gd name="connsiteX15" fmla="*/ 490538 w 2176463"/>
                <a:gd name="connsiteY15" fmla="*/ 309562 h 1252537"/>
                <a:gd name="connsiteX16" fmla="*/ 528638 w 2176463"/>
                <a:gd name="connsiteY16" fmla="*/ 366712 h 1252537"/>
                <a:gd name="connsiteX17" fmla="*/ 566738 w 2176463"/>
                <a:gd name="connsiteY17" fmla="*/ 419100 h 1252537"/>
                <a:gd name="connsiteX18" fmla="*/ 581025 w 2176463"/>
                <a:gd name="connsiteY18" fmla="*/ 452437 h 1252537"/>
                <a:gd name="connsiteX19" fmla="*/ 595313 w 2176463"/>
                <a:gd name="connsiteY19" fmla="*/ 476250 h 1252537"/>
                <a:gd name="connsiteX20" fmla="*/ 609600 w 2176463"/>
                <a:gd name="connsiteY20" fmla="*/ 504825 h 1252537"/>
                <a:gd name="connsiteX21" fmla="*/ 623888 w 2176463"/>
                <a:gd name="connsiteY21" fmla="*/ 523875 h 1252537"/>
                <a:gd name="connsiteX22" fmla="*/ 652463 w 2176463"/>
                <a:gd name="connsiteY22" fmla="*/ 576262 h 1252537"/>
                <a:gd name="connsiteX23" fmla="*/ 704850 w 2176463"/>
                <a:gd name="connsiteY23" fmla="*/ 619125 h 1252537"/>
                <a:gd name="connsiteX24" fmla="*/ 723900 w 2176463"/>
                <a:gd name="connsiteY24" fmla="*/ 633412 h 1252537"/>
                <a:gd name="connsiteX25" fmla="*/ 738188 w 2176463"/>
                <a:gd name="connsiteY25" fmla="*/ 647700 h 1252537"/>
                <a:gd name="connsiteX26" fmla="*/ 752475 w 2176463"/>
                <a:gd name="connsiteY26" fmla="*/ 652462 h 1252537"/>
                <a:gd name="connsiteX27" fmla="*/ 795338 w 2176463"/>
                <a:gd name="connsiteY27" fmla="*/ 685800 h 1252537"/>
                <a:gd name="connsiteX28" fmla="*/ 838200 w 2176463"/>
                <a:gd name="connsiteY28" fmla="*/ 714375 h 1252537"/>
                <a:gd name="connsiteX29" fmla="*/ 871538 w 2176463"/>
                <a:gd name="connsiteY29" fmla="*/ 723900 h 1252537"/>
                <a:gd name="connsiteX30" fmla="*/ 923925 w 2176463"/>
                <a:gd name="connsiteY30" fmla="*/ 771525 h 1252537"/>
                <a:gd name="connsiteX31" fmla="*/ 952500 w 2176463"/>
                <a:gd name="connsiteY31" fmla="*/ 790575 h 1252537"/>
                <a:gd name="connsiteX32" fmla="*/ 976313 w 2176463"/>
                <a:gd name="connsiteY32" fmla="*/ 795337 h 1252537"/>
                <a:gd name="connsiteX33" fmla="*/ 1038225 w 2176463"/>
                <a:gd name="connsiteY33" fmla="*/ 800100 h 1252537"/>
                <a:gd name="connsiteX34" fmla="*/ 1090613 w 2176463"/>
                <a:gd name="connsiteY34" fmla="*/ 800100 h 1252537"/>
                <a:gd name="connsiteX35" fmla="*/ 1190625 w 2176463"/>
                <a:gd name="connsiteY35" fmla="*/ 790575 h 1252537"/>
                <a:gd name="connsiteX36" fmla="*/ 1262063 w 2176463"/>
                <a:gd name="connsiteY36" fmla="*/ 776287 h 1252537"/>
                <a:gd name="connsiteX37" fmla="*/ 1319213 w 2176463"/>
                <a:gd name="connsiteY37" fmla="*/ 771525 h 1252537"/>
                <a:gd name="connsiteX38" fmla="*/ 1385888 w 2176463"/>
                <a:gd name="connsiteY38" fmla="*/ 757237 h 1252537"/>
                <a:gd name="connsiteX39" fmla="*/ 1562100 w 2176463"/>
                <a:gd name="connsiteY39" fmla="*/ 747712 h 1252537"/>
                <a:gd name="connsiteX40" fmla="*/ 1619250 w 2176463"/>
                <a:gd name="connsiteY40" fmla="*/ 723900 h 1252537"/>
                <a:gd name="connsiteX41" fmla="*/ 1657350 w 2176463"/>
                <a:gd name="connsiteY41" fmla="*/ 704850 h 1252537"/>
                <a:gd name="connsiteX42" fmla="*/ 1771650 w 2176463"/>
                <a:gd name="connsiteY42" fmla="*/ 619125 h 1252537"/>
                <a:gd name="connsiteX43" fmla="*/ 1790700 w 2176463"/>
                <a:gd name="connsiteY43" fmla="*/ 604837 h 1252537"/>
                <a:gd name="connsiteX44" fmla="*/ 1814513 w 2176463"/>
                <a:gd name="connsiteY44" fmla="*/ 576262 h 1252537"/>
                <a:gd name="connsiteX45" fmla="*/ 1828800 w 2176463"/>
                <a:gd name="connsiteY45" fmla="*/ 557212 h 1252537"/>
                <a:gd name="connsiteX46" fmla="*/ 1843088 w 2176463"/>
                <a:gd name="connsiteY46" fmla="*/ 547687 h 1252537"/>
                <a:gd name="connsiteX47" fmla="*/ 1852613 w 2176463"/>
                <a:gd name="connsiteY47" fmla="*/ 533400 h 1252537"/>
                <a:gd name="connsiteX48" fmla="*/ 1900238 w 2176463"/>
                <a:gd name="connsiteY48" fmla="*/ 500062 h 1252537"/>
                <a:gd name="connsiteX49" fmla="*/ 1933575 w 2176463"/>
                <a:gd name="connsiteY49" fmla="*/ 481012 h 1252537"/>
                <a:gd name="connsiteX50" fmla="*/ 1990725 w 2176463"/>
                <a:gd name="connsiteY50" fmla="*/ 476250 h 1252537"/>
                <a:gd name="connsiteX51" fmla="*/ 2019300 w 2176463"/>
                <a:gd name="connsiteY51" fmla="*/ 466725 h 1252537"/>
                <a:gd name="connsiteX52" fmla="*/ 2071688 w 2176463"/>
                <a:gd name="connsiteY52" fmla="*/ 447675 h 1252537"/>
                <a:gd name="connsiteX53" fmla="*/ 2090738 w 2176463"/>
                <a:gd name="connsiteY53" fmla="*/ 442912 h 1252537"/>
                <a:gd name="connsiteX54" fmla="*/ 2114550 w 2176463"/>
                <a:gd name="connsiteY54" fmla="*/ 423862 h 1252537"/>
                <a:gd name="connsiteX55" fmla="*/ 2124075 w 2176463"/>
                <a:gd name="connsiteY55" fmla="*/ 409575 h 1252537"/>
                <a:gd name="connsiteX56" fmla="*/ 2152650 w 2176463"/>
                <a:gd name="connsiteY56" fmla="*/ 400050 h 1252537"/>
                <a:gd name="connsiteX57" fmla="*/ 2166938 w 2176463"/>
                <a:gd name="connsiteY57" fmla="*/ 395287 h 1252537"/>
                <a:gd name="connsiteX58" fmla="*/ 2176463 w 2176463"/>
                <a:gd name="connsiteY58" fmla="*/ 385762 h 1252537"/>
                <a:gd name="connsiteX59" fmla="*/ 2176463 w 2176463"/>
                <a:gd name="connsiteY59" fmla="*/ 1252537 h 1252537"/>
                <a:gd name="connsiteX60" fmla="*/ 0 w 2176463"/>
                <a:gd name="connsiteY60" fmla="*/ 1252537 h 1252537"/>
                <a:gd name="connsiteX61" fmla="*/ 0 w 2176463"/>
                <a:gd name="connsiteY61" fmla="*/ 76200 h 1252537"/>
                <a:gd name="connsiteX62" fmla="*/ 9525 w 2176463"/>
                <a:gd name="connsiteY62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76463" h="1252537">
                  <a:moveTo>
                    <a:pt x="9525" y="0"/>
                  </a:moveTo>
                  <a:lnTo>
                    <a:pt x="9525" y="0"/>
                  </a:lnTo>
                  <a:cubicBezTo>
                    <a:pt x="22225" y="7937"/>
                    <a:pt x="34439" y="16712"/>
                    <a:pt x="47625" y="23812"/>
                  </a:cubicBezTo>
                  <a:cubicBezTo>
                    <a:pt x="55152" y="27865"/>
                    <a:pt x="63416" y="30382"/>
                    <a:pt x="71438" y="33337"/>
                  </a:cubicBezTo>
                  <a:cubicBezTo>
                    <a:pt x="93583" y="41496"/>
                    <a:pt x="116492" y="47691"/>
                    <a:pt x="138113" y="57150"/>
                  </a:cubicBezTo>
                  <a:lnTo>
                    <a:pt x="214313" y="90487"/>
                  </a:lnTo>
                  <a:cubicBezTo>
                    <a:pt x="225400" y="95308"/>
                    <a:pt x="238209" y="97223"/>
                    <a:pt x="247650" y="104775"/>
                  </a:cubicBezTo>
                  <a:cubicBezTo>
                    <a:pt x="255588" y="111125"/>
                    <a:pt x="263087" y="118066"/>
                    <a:pt x="271463" y="123825"/>
                  </a:cubicBezTo>
                  <a:cubicBezTo>
                    <a:pt x="288519" y="135551"/>
                    <a:pt x="307687" y="144232"/>
                    <a:pt x="323850" y="157162"/>
                  </a:cubicBezTo>
                  <a:cubicBezTo>
                    <a:pt x="331788" y="163512"/>
                    <a:pt x="339531" y="170113"/>
                    <a:pt x="347663" y="176212"/>
                  </a:cubicBezTo>
                  <a:cubicBezTo>
                    <a:pt x="352242" y="179646"/>
                    <a:pt x="357903" y="181690"/>
                    <a:pt x="361950" y="185737"/>
                  </a:cubicBezTo>
                  <a:cubicBezTo>
                    <a:pt x="367563" y="191350"/>
                    <a:pt x="370625" y="199174"/>
                    <a:pt x="376238" y="204787"/>
                  </a:cubicBezTo>
                  <a:cubicBezTo>
                    <a:pt x="420323" y="248872"/>
                    <a:pt x="358007" y="173992"/>
                    <a:pt x="404813" y="228600"/>
                  </a:cubicBezTo>
                  <a:cubicBezTo>
                    <a:pt x="428934" y="256742"/>
                    <a:pt x="409104" y="241880"/>
                    <a:pt x="442913" y="271462"/>
                  </a:cubicBezTo>
                  <a:cubicBezTo>
                    <a:pt x="447221" y="275231"/>
                    <a:pt x="452543" y="277660"/>
                    <a:pt x="457200" y="280987"/>
                  </a:cubicBezTo>
                  <a:cubicBezTo>
                    <a:pt x="469655" y="289884"/>
                    <a:pt x="480805" y="297666"/>
                    <a:pt x="490538" y="309562"/>
                  </a:cubicBezTo>
                  <a:cubicBezTo>
                    <a:pt x="577137" y="415403"/>
                    <a:pt x="487969" y="305708"/>
                    <a:pt x="528638" y="366712"/>
                  </a:cubicBezTo>
                  <a:cubicBezTo>
                    <a:pt x="551256" y="400639"/>
                    <a:pt x="546085" y="380744"/>
                    <a:pt x="566738" y="419100"/>
                  </a:cubicBezTo>
                  <a:cubicBezTo>
                    <a:pt x="572470" y="429745"/>
                    <a:pt x="575618" y="441624"/>
                    <a:pt x="581025" y="452437"/>
                  </a:cubicBezTo>
                  <a:cubicBezTo>
                    <a:pt x="585165" y="460717"/>
                    <a:pt x="590880" y="468123"/>
                    <a:pt x="595313" y="476250"/>
                  </a:cubicBezTo>
                  <a:cubicBezTo>
                    <a:pt x="600412" y="485599"/>
                    <a:pt x="604121" y="495693"/>
                    <a:pt x="609600" y="504825"/>
                  </a:cubicBezTo>
                  <a:cubicBezTo>
                    <a:pt x="613684" y="511631"/>
                    <a:pt x="619681" y="517144"/>
                    <a:pt x="623888" y="523875"/>
                  </a:cubicBezTo>
                  <a:cubicBezTo>
                    <a:pt x="634532" y="540905"/>
                    <a:pt x="638192" y="561039"/>
                    <a:pt x="652463" y="576262"/>
                  </a:cubicBezTo>
                  <a:cubicBezTo>
                    <a:pt x="667894" y="592722"/>
                    <a:pt x="687232" y="605030"/>
                    <a:pt x="704850" y="619125"/>
                  </a:cubicBezTo>
                  <a:cubicBezTo>
                    <a:pt x="711048" y="624083"/>
                    <a:pt x="718287" y="627799"/>
                    <a:pt x="723900" y="633412"/>
                  </a:cubicBezTo>
                  <a:cubicBezTo>
                    <a:pt x="728663" y="638175"/>
                    <a:pt x="732584" y="643964"/>
                    <a:pt x="738188" y="647700"/>
                  </a:cubicBezTo>
                  <a:cubicBezTo>
                    <a:pt x="742365" y="650485"/>
                    <a:pt x="747713" y="650875"/>
                    <a:pt x="752475" y="652462"/>
                  </a:cubicBezTo>
                  <a:cubicBezTo>
                    <a:pt x="806757" y="697698"/>
                    <a:pt x="760896" y="661199"/>
                    <a:pt x="795338" y="685800"/>
                  </a:cubicBezTo>
                  <a:cubicBezTo>
                    <a:pt x="813945" y="699090"/>
                    <a:pt x="816734" y="703642"/>
                    <a:pt x="838200" y="714375"/>
                  </a:cubicBezTo>
                  <a:cubicBezTo>
                    <a:pt x="845027" y="717789"/>
                    <a:pt x="865441" y="722376"/>
                    <a:pt x="871538" y="723900"/>
                  </a:cubicBezTo>
                  <a:cubicBezTo>
                    <a:pt x="892890" y="745252"/>
                    <a:pt x="899128" y="752927"/>
                    <a:pt x="923925" y="771525"/>
                  </a:cubicBezTo>
                  <a:cubicBezTo>
                    <a:pt x="933083" y="778394"/>
                    <a:pt x="942078" y="785838"/>
                    <a:pt x="952500" y="790575"/>
                  </a:cubicBezTo>
                  <a:cubicBezTo>
                    <a:pt x="959869" y="793925"/>
                    <a:pt x="968268" y="794443"/>
                    <a:pt x="976313" y="795337"/>
                  </a:cubicBezTo>
                  <a:cubicBezTo>
                    <a:pt x="996885" y="797623"/>
                    <a:pt x="1017588" y="798512"/>
                    <a:pt x="1038225" y="800100"/>
                  </a:cubicBezTo>
                  <a:cubicBezTo>
                    <a:pt x="1069270" y="807860"/>
                    <a:pt x="1048901" y="805314"/>
                    <a:pt x="1090613" y="800100"/>
                  </a:cubicBezTo>
                  <a:cubicBezTo>
                    <a:pt x="1131877" y="794942"/>
                    <a:pt x="1146539" y="794248"/>
                    <a:pt x="1190625" y="790575"/>
                  </a:cubicBezTo>
                  <a:cubicBezTo>
                    <a:pt x="1217572" y="783837"/>
                    <a:pt x="1228512" y="780663"/>
                    <a:pt x="1262063" y="776287"/>
                  </a:cubicBezTo>
                  <a:cubicBezTo>
                    <a:pt x="1281018" y="773815"/>
                    <a:pt x="1300163" y="773112"/>
                    <a:pt x="1319213" y="771525"/>
                  </a:cubicBezTo>
                  <a:cubicBezTo>
                    <a:pt x="1338988" y="766581"/>
                    <a:pt x="1368898" y="758781"/>
                    <a:pt x="1385888" y="757237"/>
                  </a:cubicBezTo>
                  <a:cubicBezTo>
                    <a:pt x="1479411" y="748736"/>
                    <a:pt x="1420754" y="753149"/>
                    <a:pt x="1562100" y="747712"/>
                  </a:cubicBezTo>
                  <a:cubicBezTo>
                    <a:pt x="1601381" y="739857"/>
                    <a:pt x="1574271" y="747889"/>
                    <a:pt x="1619250" y="723900"/>
                  </a:cubicBezTo>
                  <a:cubicBezTo>
                    <a:pt x="1631779" y="717218"/>
                    <a:pt x="1645022" y="711895"/>
                    <a:pt x="1657350" y="704850"/>
                  </a:cubicBezTo>
                  <a:cubicBezTo>
                    <a:pt x="1689027" y="686749"/>
                    <a:pt x="1762328" y="626328"/>
                    <a:pt x="1771650" y="619125"/>
                  </a:cubicBezTo>
                  <a:cubicBezTo>
                    <a:pt x="1777931" y="614272"/>
                    <a:pt x="1785618" y="610935"/>
                    <a:pt x="1790700" y="604837"/>
                  </a:cubicBezTo>
                  <a:cubicBezTo>
                    <a:pt x="1798638" y="595312"/>
                    <a:pt x="1806767" y="585944"/>
                    <a:pt x="1814513" y="576262"/>
                  </a:cubicBezTo>
                  <a:cubicBezTo>
                    <a:pt x="1819471" y="570064"/>
                    <a:pt x="1823187" y="562825"/>
                    <a:pt x="1828800" y="557212"/>
                  </a:cubicBezTo>
                  <a:cubicBezTo>
                    <a:pt x="1832847" y="553165"/>
                    <a:pt x="1838325" y="550862"/>
                    <a:pt x="1843088" y="547687"/>
                  </a:cubicBezTo>
                  <a:cubicBezTo>
                    <a:pt x="1846263" y="542925"/>
                    <a:pt x="1848566" y="537447"/>
                    <a:pt x="1852613" y="533400"/>
                  </a:cubicBezTo>
                  <a:cubicBezTo>
                    <a:pt x="1860746" y="525267"/>
                    <a:pt x="1894010" y="504733"/>
                    <a:pt x="1900238" y="500062"/>
                  </a:cubicBezTo>
                  <a:cubicBezTo>
                    <a:pt x="1912113" y="491156"/>
                    <a:pt x="1918836" y="482977"/>
                    <a:pt x="1933575" y="481012"/>
                  </a:cubicBezTo>
                  <a:cubicBezTo>
                    <a:pt x="1952523" y="478486"/>
                    <a:pt x="1971675" y="477837"/>
                    <a:pt x="1990725" y="476250"/>
                  </a:cubicBezTo>
                  <a:lnTo>
                    <a:pt x="2019300" y="466725"/>
                  </a:lnTo>
                  <a:cubicBezTo>
                    <a:pt x="2036822" y="460541"/>
                    <a:pt x="2053662" y="452182"/>
                    <a:pt x="2071688" y="447675"/>
                  </a:cubicBezTo>
                  <a:lnTo>
                    <a:pt x="2090738" y="442912"/>
                  </a:lnTo>
                  <a:cubicBezTo>
                    <a:pt x="2118035" y="401968"/>
                    <a:pt x="2081688" y="450152"/>
                    <a:pt x="2114550" y="423862"/>
                  </a:cubicBezTo>
                  <a:cubicBezTo>
                    <a:pt x="2119019" y="420286"/>
                    <a:pt x="2119221" y="412608"/>
                    <a:pt x="2124075" y="409575"/>
                  </a:cubicBezTo>
                  <a:cubicBezTo>
                    <a:pt x="2132589" y="404254"/>
                    <a:pt x="2143125" y="403225"/>
                    <a:pt x="2152650" y="400050"/>
                  </a:cubicBezTo>
                  <a:cubicBezTo>
                    <a:pt x="2157413" y="398462"/>
                    <a:pt x="2163388" y="398837"/>
                    <a:pt x="2166938" y="395287"/>
                  </a:cubicBezTo>
                  <a:lnTo>
                    <a:pt x="2176463" y="385762"/>
                  </a:lnTo>
                  <a:lnTo>
                    <a:pt x="2176463" y="1252537"/>
                  </a:lnTo>
                  <a:lnTo>
                    <a:pt x="0" y="1252537"/>
                  </a:lnTo>
                  <a:lnTo>
                    <a:pt x="0" y="762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848690" y="4640933"/>
              <a:ext cx="2314575" cy="1585913"/>
            </a:xfrm>
            <a:custGeom>
              <a:avLst/>
              <a:gdLst>
                <a:gd name="connsiteX0" fmla="*/ 195262 w 2314575"/>
                <a:gd name="connsiteY0" fmla="*/ 0 h 1585913"/>
                <a:gd name="connsiteX1" fmla="*/ 195262 w 2314575"/>
                <a:gd name="connsiteY1" fmla="*/ 0 h 1585913"/>
                <a:gd name="connsiteX2" fmla="*/ 171450 w 2314575"/>
                <a:gd name="connsiteY2" fmla="*/ 33338 h 1585913"/>
                <a:gd name="connsiteX3" fmla="*/ 166687 w 2314575"/>
                <a:gd name="connsiteY3" fmla="*/ 47625 h 1585913"/>
                <a:gd name="connsiteX4" fmla="*/ 157162 w 2314575"/>
                <a:gd name="connsiteY4" fmla="*/ 61913 h 1585913"/>
                <a:gd name="connsiteX5" fmla="*/ 138112 w 2314575"/>
                <a:gd name="connsiteY5" fmla="*/ 104775 h 1585913"/>
                <a:gd name="connsiteX6" fmla="*/ 133350 w 2314575"/>
                <a:gd name="connsiteY6" fmla="*/ 119063 h 1585913"/>
                <a:gd name="connsiteX7" fmla="*/ 114300 w 2314575"/>
                <a:gd name="connsiteY7" fmla="*/ 147638 h 1585913"/>
                <a:gd name="connsiteX8" fmla="*/ 104775 w 2314575"/>
                <a:gd name="connsiteY8" fmla="*/ 176213 h 1585913"/>
                <a:gd name="connsiteX9" fmla="*/ 76200 w 2314575"/>
                <a:gd name="connsiteY9" fmla="*/ 261938 h 1585913"/>
                <a:gd name="connsiteX10" fmla="*/ 71437 w 2314575"/>
                <a:gd name="connsiteY10" fmla="*/ 276225 h 1585913"/>
                <a:gd name="connsiteX11" fmla="*/ 66675 w 2314575"/>
                <a:gd name="connsiteY11" fmla="*/ 290513 h 1585913"/>
                <a:gd name="connsiteX12" fmla="*/ 57150 w 2314575"/>
                <a:gd name="connsiteY12" fmla="*/ 304800 h 1585913"/>
                <a:gd name="connsiteX13" fmla="*/ 52387 w 2314575"/>
                <a:gd name="connsiteY13" fmla="*/ 319088 h 1585913"/>
                <a:gd name="connsiteX14" fmla="*/ 42862 w 2314575"/>
                <a:gd name="connsiteY14" fmla="*/ 352425 h 1585913"/>
                <a:gd name="connsiteX15" fmla="*/ 33337 w 2314575"/>
                <a:gd name="connsiteY15" fmla="*/ 366713 h 1585913"/>
                <a:gd name="connsiteX16" fmla="*/ 19050 w 2314575"/>
                <a:gd name="connsiteY16" fmla="*/ 423863 h 1585913"/>
                <a:gd name="connsiteX17" fmla="*/ 14287 w 2314575"/>
                <a:gd name="connsiteY17" fmla="*/ 500063 h 1585913"/>
                <a:gd name="connsiteX18" fmla="*/ 4762 w 2314575"/>
                <a:gd name="connsiteY18" fmla="*/ 528638 h 1585913"/>
                <a:gd name="connsiteX19" fmla="*/ 0 w 2314575"/>
                <a:gd name="connsiteY19" fmla="*/ 552450 h 1585913"/>
                <a:gd name="connsiteX20" fmla="*/ 0 w 2314575"/>
                <a:gd name="connsiteY20" fmla="*/ 752475 h 1585913"/>
                <a:gd name="connsiteX21" fmla="*/ 14287 w 2314575"/>
                <a:gd name="connsiteY21" fmla="*/ 838200 h 1585913"/>
                <a:gd name="connsiteX22" fmla="*/ 23812 w 2314575"/>
                <a:gd name="connsiteY22" fmla="*/ 852488 h 1585913"/>
                <a:gd name="connsiteX23" fmla="*/ 28575 w 2314575"/>
                <a:gd name="connsiteY23" fmla="*/ 881063 h 1585913"/>
                <a:gd name="connsiteX24" fmla="*/ 33337 w 2314575"/>
                <a:gd name="connsiteY24" fmla="*/ 919163 h 1585913"/>
                <a:gd name="connsiteX25" fmla="*/ 47625 w 2314575"/>
                <a:gd name="connsiteY25" fmla="*/ 966788 h 1585913"/>
                <a:gd name="connsiteX26" fmla="*/ 57150 w 2314575"/>
                <a:gd name="connsiteY26" fmla="*/ 995363 h 1585913"/>
                <a:gd name="connsiteX27" fmla="*/ 66675 w 2314575"/>
                <a:gd name="connsiteY27" fmla="*/ 1009650 h 1585913"/>
                <a:gd name="connsiteX28" fmla="*/ 76200 w 2314575"/>
                <a:gd name="connsiteY28" fmla="*/ 1038225 h 1585913"/>
                <a:gd name="connsiteX29" fmla="*/ 85725 w 2314575"/>
                <a:gd name="connsiteY29" fmla="*/ 1057275 h 1585913"/>
                <a:gd name="connsiteX30" fmla="*/ 100012 w 2314575"/>
                <a:gd name="connsiteY30" fmla="*/ 1100138 h 1585913"/>
                <a:gd name="connsiteX31" fmla="*/ 104775 w 2314575"/>
                <a:gd name="connsiteY31" fmla="*/ 1114425 h 1585913"/>
                <a:gd name="connsiteX32" fmla="*/ 114300 w 2314575"/>
                <a:gd name="connsiteY32" fmla="*/ 1128713 h 1585913"/>
                <a:gd name="connsiteX33" fmla="*/ 128587 w 2314575"/>
                <a:gd name="connsiteY33" fmla="*/ 1157288 h 1585913"/>
                <a:gd name="connsiteX34" fmla="*/ 133350 w 2314575"/>
                <a:gd name="connsiteY34" fmla="*/ 1171575 h 1585913"/>
                <a:gd name="connsiteX35" fmla="*/ 152400 w 2314575"/>
                <a:gd name="connsiteY35" fmla="*/ 1200150 h 1585913"/>
                <a:gd name="connsiteX36" fmla="*/ 161925 w 2314575"/>
                <a:gd name="connsiteY36" fmla="*/ 1228725 h 1585913"/>
                <a:gd name="connsiteX37" fmla="*/ 185737 w 2314575"/>
                <a:gd name="connsiteY37" fmla="*/ 1271588 h 1585913"/>
                <a:gd name="connsiteX38" fmla="*/ 200025 w 2314575"/>
                <a:gd name="connsiteY38" fmla="*/ 1281113 h 1585913"/>
                <a:gd name="connsiteX39" fmla="*/ 214312 w 2314575"/>
                <a:gd name="connsiteY39" fmla="*/ 1309688 h 1585913"/>
                <a:gd name="connsiteX40" fmla="*/ 228600 w 2314575"/>
                <a:gd name="connsiteY40" fmla="*/ 1319213 h 1585913"/>
                <a:gd name="connsiteX41" fmla="*/ 261937 w 2314575"/>
                <a:gd name="connsiteY41" fmla="*/ 1357313 h 1585913"/>
                <a:gd name="connsiteX42" fmla="*/ 280987 w 2314575"/>
                <a:gd name="connsiteY42" fmla="*/ 1381125 h 1585913"/>
                <a:gd name="connsiteX43" fmla="*/ 290512 w 2314575"/>
                <a:gd name="connsiteY43" fmla="*/ 1395413 h 1585913"/>
                <a:gd name="connsiteX44" fmla="*/ 319087 w 2314575"/>
                <a:gd name="connsiteY44" fmla="*/ 1423988 h 1585913"/>
                <a:gd name="connsiteX45" fmla="*/ 328612 w 2314575"/>
                <a:gd name="connsiteY45" fmla="*/ 1438275 h 1585913"/>
                <a:gd name="connsiteX46" fmla="*/ 371475 w 2314575"/>
                <a:gd name="connsiteY46" fmla="*/ 1476375 h 1585913"/>
                <a:gd name="connsiteX47" fmla="*/ 381000 w 2314575"/>
                <a:gd name="connsiteY47" fmla="*/ 1490663 h 1585913"/>
                <a:gd name="connsiteX48" fmla="*/ 409575 w 2314575"/>
                <a:gd name="connsiteY48" fmla="*/ 1509713 h 1585913"/>
                <a:gd name="connsiteX49" fmla="*/ 419100 w 2314575"/>
                <a:gd name="connsiteY49" fmla="*/ 1524000 h 1585913"/>
                <a:gd name="connsiteX50" fmla="*/ 433387 w 2314575"/>
                <a:gd name="connsiteY50" fmla="*/ 1528763 h 1585913"/>
                <a:gd name="connsiteX51" fmla="*/ 447675 w 2314575"/>
                <a:gd name="connsiteY51" fmla="*/ 1538288 h 1585913"/>
                <a:gd name="connsiteX52" fmla="*/ 476250 w 2314575"/>
                <a:gd name="connsiteY52" fmla="*/ 1547813 h 1585913"/>
                <a:gd name="connsiteX53" fmla="*/ 490537 w 2314575"/>
                <a:gd name="connsiteY53" fmla="*/ 1552575 h 1585913"/>
                <a:gd name="connsiteX54" fmla="*/ 504825 w 2314575"/>
                <a:gd name="connsiteY54" fmla="*/ 1557338 h 1585913"/>
                <a:gd name="connsiteX55" fmla="*/ 747712 w 2314575"/>
                <a:gd name="connsiteY55" fmla="*/ 1557338 h 1585913"/>
                <a:gd name="connsiteX56" fmla="*/ 771525 w 2314575"/>
                <a:gd name="connsiteY56" fmla="*/ 1562100 h 1585913"/>
                <a:gd name="connsiteX57" fmla="*/ 795337 w 2314575"/>
                <a:gd name="connsiteY57" fmla="*/ 1571625 h 1585913"/>
                <a:gd name="connsiteX58" fmla="*/ 909637 w 2314575"/>
                <a:gd name="connsiteY58" fmla="*/ 1571625 h 1585913"/>
                <a:gd name="connsiteX59" fmla="*/ 1052512 w 2314575"/>
                <a:gd name="connsiteY59" fmla="*/ 1576388 h 1585913"/>
                <a:gd name="connsiteX60" fmla="*/ 1128712 w 2314575"/>
                <a:gd name="connsiteY60" fmla="*/ 1585913 h 1585913"/>
                <a:gd name="connsiteX61" fmla="*/ 1381125 w 2314575"/>
                <a:gd name="connsiteY61" fmla="*/ 1581150 h 1585913"/>
                <a:gd name="connsiteX62" fmla="*/ 1409700 w 2314575"/>
                <a:gd name="connsiteY62" fmla="*/ 1576388 h 1585913"/>
                <a:gd name="connsiteX63" fmla="*/ 1423987 w 2314575"/>
                <a:gd name="connsiteY63" fmla="*/ 1571625 h 1585913"/>
                <a:gd name="connsiteX64" fmla="*/ 1504950 w 2314575"/>
                <a:gd name="connsiteY64" fmla="*/ 1576388 h 1585913"/>
                <a:gd name="connsiteX65" fmla="*/ 1533525 w 2314575"/>
                <a:gd name="connsiteY65" fmla="*/ 1581150 h 1585913"/>
                <a:gd name="connsiteX66" fmla="*/ 1685925 w 2314575"/>
                <a:gd name="connsiteY66" fmla="*/ 1576388 h 1585913"/>
                <a:gd name="connsiteX67" fmla="*/ 1738312 w 2314575"/>
                <a:gd name="connsiteY67" fmla="*/ 1562100 h 1585913"/>
                <a:gd name="connsiteX68" fmla="*/ 1800225 w 2314575"/>
                <a:gd name="connsiteY68" fmla="*/ 1566863 h 1585913"/>
                <a:gd name="connsiteX69" fmla="*/ 1862137 w 2314575"/>
                <a:gd name="connsiteY69" fmla="*/ 1557338 h 1585913"/>
                <a:gd name="connsiteX70" fmla="*/ 1876425 w 2314575"/>
                <a:gd name="connsiteY70" fmla="*/ 1547813 h 1585913"/>
                <a:gd name="connsiteX71" fmla="*/ 1885950 w 2314575"/>
                <a:gd name="connsiteY71" fmla="*/ 1533525 h 1585913"/>
                <a:gd name="connsiteX72" fmla="*/ 1914525 w 2314575"/>
                <a:gd name="connsiteY72" fmla="*/ 1514475 h 1585913"/>
                <a:gd name="connsiteX73" fmla="*/ 1947862 w 2314575"/>
                <a:gd name="connsiteY73" fmla="*/ 1471613 h 1585913"/>
                <a:gd name="connsiteX74" fmla="*/ 1981200 w 2314575"/>
                <a:gd name="connsiteY74" fmla="*/ 1452563 h 1585913"/>
                <a:gd name="connsiteX75" fmla="*/ 1995487 w 2314575"/>
                <a:gd name="connsiteY75" fmla="*/ 1438275 h 1585913"/>
                <a:gd name="connsiteX76" fmla="*/ 2038350 w 2314575"/>
                <a:gd name="connsiteY76" fmla="*/ 1404938 h 1585913"/>
                <a:gd name="connsiteX77" fmla="*/ 2047875 w 2314575"/>
                <a:gd name="connsiteY77" fmla="*/ 1390650 h 1585913"/>
                <a:gd name="connsiteX78" fmla="*/ 2062162 w 2314575"/>
                <a:gd name="connsiteY78" fmla="*/ 1371600 h 1585913"/>
                <a:gd name="connsiteX79" fmla="*/ 2071687 w 2314575"/>
                <a:gd name="connsiteY79" fmla="*/ 1352550 h 1585913"/>
                <a:gd name="connsiteX80" fmla="*/ 2085975 w 2314575"/>
                <a:gd name="connsiteY80" fmla="*/ 1338263 h 1585913"/>
                <a:gd name="connsiteX81" fmla="*/ 2090737 w 2314575"/>
                <a:gd name="connsiteY81" fmla="*/ 1323975 h 1585913"/>
                <a:gd name="connsiteX82" fmla="*/ 2100262 w 2314575"/>
                <a:gd name="connsiteY82" fmla="*/ 1304925 h 1585913"/>
                <a:gd name="connsiteX83" fmla="*/ 2109787 w 2314575"/>
                <a:gd name="connsiteY83" fmla="*/ 1271588 h 1585913"/>
                <a:gd name="connsiteX84" fmla="*/ 2119312 w 2314575"/>
                <a:gd name="connsiteY84" fmla="*/ 1257300 h 1585913"/>
                <a:gd name="connsiteX85" fmla="*/ 2128837 w 2314575"/>
                <a:gd name="connsiteY85" fmla="*/ 1228725 h 1585913"/>
                <a:gd name="connsiteX86" fmla="*/ 2157412 w 2314575"/>
                <a:gd name="connsiteY86" fmla="*/ 1185863 h 1585913"/>
                <a:gd name="connsiteX87" fmla="*/ 2176462 w 2314575"/>
                <a:gd name="connsiteY87" fmla="*/ 1152525 h 1585913"/>
                <a:gd name="connsiteX88" fmla="*/ 2185987 w 2314575"/>
                <a:gd name="connsiteY88" fmla="*/ 1123950 h 1585913"/>
                <a:gd name="connsiteX89" fmla="*/ 2190750 w 2314575"/>
                <a:gd name="connsiteY89" fmla="*/ 1109663 h 1585913"/>
                <a:gd name="connsiteX90" fmla="*/ 2200275 w 2314575"/>
                <a:gd name="connsiteY90" fmla="*/ 1076325 h 1585913"/>
                <a:gd name="connsiteX91" fmla="*/ 2214562 w 2314575"/>
                <a:gd name="connsiteY91" fmla="*/ 1057275 h 1585913"/>
                <a:gd name="connsiteX92" fmla="*/ 2233612 w 2314575"/>
                <a:gd name="connsiteY92" fmla="*/ 1019175 h 1585913"/>
                <a:gd name="connsiteX93" fmla="*/ 2238375 w 2314575"/>
                <a:gd name="connsiteY93" fmla="*/ 1004888 h 1585913"/>
                <a:gd name="connsiteX94" fmla="*/ 2247900 w 2314575"/>
                <a:gd name="connsiteY94" fmla="*/ 985838 h 1585913"/>
                <a:gd name="connsiteX95" fmla="*/ 2257425 w 2314575"/>
                <a:gd name="connsiteY95" fmla="*/ 952500 h 1585913"/>
                <a:gd name="connsiteX96" fmla="*/ 2262187 w 2314575"/>
                <a:gd name="connsiteY96" fmla="*/ 938213 h 1585913"/>
                <a:gd name="connsiteX97" fmla="*/ 2271712 w 2314575"/>
                <a:gd name="connsiteY97" fmla="*/ 890588 h 1585913"/>
                <a:gd name="connsiteX98" fmla="*/ 2276475 w 2314575"/>
                <a:gd name="connsiteY98" fmla="*/ 866775 h 1585913"/>
                <a:gd name="connsiteX99" fmla="*/ 2286000 w 2314575"/>
                <a:gd name="connsiteY99" fmla="*/ 823913 h 1585913"/>
                <a:gd name="connsiteX100" fmla="*/ 2295525 w 2314575"/>
                <a:gd name="connsiteY100" fmla="*/ 795338 h 1585913"/>
                <a:gd name="connsiteX101" fmla="*/ 2305050 w 2314575"/>
                <a:gd name="connsiteY101" fmla="*/ 676275 h 1585913"/>
                <a:gd name="connsiteX102" fmla="*/ 2314575 w 2314575"/>
                <a:gd name="connsiteY102" fmla="*/ 609600 h 1585913"/>
                <a:gd name="connsiteX103" fmla="*/ 2295525 w 2314575"/>
                <a:gd name="connsiteY103" fmla="*/ 585788 h 1585913"/>
                <a:gd name="connsiteX104" fmla="*/ 2281237 w 2314575"/>
                <a:gd name="connsiteY104" fmla="*/ 619125 h 1585913"/>
                <a:gd name="connsiteX105" fmla="*/ 2252662 w 2314575"/>
                <a:gd name="connsiteY105" fmla="*/ 638175 h 1585913"/>
                <a:gd name="connsiteX106" fmla="*/ 2224087 w 2314575"/>
                <a:gd name="connsiteY106" fmla="*/ 661988 h 1585913"/>
                <a:gd name="connsiteX107" fmla="*/ 2185987 w 2314575"/>
                <a:gd name="connsiteY107" fmla="*/ 685800 h 1585913"/>
                <a:gd name="connsiteX108" fmla="*/ 2157412 w 2314575"/>
                <a:gd name="connsiteY108" fmla="*/ 704850 h 1585913"/>
                <a:gd name="connsiteX109" fmla="*/ 2138362 w 2314575"/>
                <a:gd name="connsiteY109" fmla="*/ 719138 h 1585913"/>
                <a:gd name="connsiteX110" fmla="*/ 2109787 w 2314575"/>
                <a:gd name="connsiteY110" fmla="*/ 738188 h 1585913"/>
                <a:gd name="connsiteX111" fmla="*/ 2095500 w 2314575"/>
                <a:gd name="connsiteY111" fmla="*/ 747713 h 1585913"/>
                <a:gd name="connsiteX112" fmla="*/ 2076450 w 2314575"/>
                <a:gd name="connsiteY112" fmla="*/ 757238 h 1585913"/>
                <a:gd name="connsiteX113" fmla="*/ 2047875 w 2314575"/>
                <a:gd name="connsiteY113" fmla="*/ 766763 h 1585913"/>
                <a:gd name="connsiteX114" fmla="*/ 2033587 w 2314575"/>
                <a:gd name="connsiteY114" fmla="*/ 771525 h 1585913"/>
                <a:gd name="connsiteX115" fmla="*/ 1985962 w 2314575"/>
                <a:gd name="connsiteY115" fmla="*/ 790575 h 1585913"/>
                <a:gd name="connsiteX116" fmla="*/ 1957387 w 2314575"/>
                <a:gd name="connsiteY116" fmla="*/ 795338 h 1585913"/>
                <a:gd name="connsiteX117" fmla="*/ 1890712 w 2314575"/>
                <a:gd name="connsiteY117" fmla="*/ 814388 h 1585913"/>
                <a:gd name="connsiteX118" fmla="*/ 1766887 w 2314575"/>
                <a:gd name="connsiteY118" fmla="*/ 819150 h 1585913"/>
                <a:gd name="connsiteX119" fmla="*/ 1709737 w 2314575"/>
                <a:gd name="connsiteY119" fmla="*/ 823913 h 1585913"/>
                <a:gd name="connsiteX120" fmla="*/ 1671637 w 2314575"/>
                <a:gd name="connsiteY120" fmla="*/ 828675 h 1585913"/>
                <a:gd name="connsiteX121" fmla="*/ 1585912 w 2314575"/>
                <a:gd name="connsiteY121" fmla="*/ 833438 h 1585913"/>
                <a:gd name="connsiteX122" fmla="*/ 1552575 w 2314575"/>
                <a:gd name="connsiteY122" fmla="*/ 842963 h 1585913"/>
                <a:gd name="connsiteX123" fmla="*/ 1485900 w 2314575"/>
                <a:gd name="connsiteY123" fmla="*/ 847725 h 1585913"/>
                <a:gd name="connsiteX124" fmla="*/ 1457325 w 2314575"/>
                <a:gd name="connsiteY124" fmla="*/ 852488 h 1585913"/>
                <a:gd name="connsiteX125" fmla="*/ 1438275 w 2314575"/>
                <a:gd name="connsiteY125" fmla="*/ 857250 h 1585913"/>
                <a:gd name="connsiteX126" fmla="*/ 1409700 w 2314575"/>
                <a:gd name="connsiteY126" fmla="*/ 862013 h 1585913"/>
                <a:gd name="connsiteX127" fmla="*/ 1385887 w 2314575"/>
                <a:gd name="connsiteY127" fmla="*/ 866775 h 1585913"/>
                <a:gd name="connsiteX128" fmla="*/ 1338262 w 2314575"/>
                <a:gd name="connsiteY128" fmla="*/ 871538 h 1585913"/>
                <a:gd name="connsiteX129" fmla="*/ 1185862 w 2314575"/>
                <a:gd name="connsiteY129" fmla="*/ 885825 h 1585913"/>
                <a:gd name="connsiteX130" fmla="*/ 1062037 w 2314575"/>
                <a:gd name="connsiteY130" fmla="*/ 885825 h 1585913"/>
                <a:gd name="connsiteX131" fmla="*/ 1028700 w 2314575"/>
                <a:gd name="connsiteY131" fmla="*/ 871538 h 1585913"/>
                <a:gd name="connsiteX132" fmla="*/ 1014412 w 2314575"/>
                <a:gd name="connsiteY132" fmla="*/ 866775 h 1585913"/>
                <a:gd name="connsiteX133" fmla="*/ 971550 w 2314575"/>
                <a:gd name="connsiteY133" fmla="*/ 842963 h 1585913"/>
                <a:gd name="connsiteX134" fmla="*/ 957262 w 2314575"/>
                <a:gd name="connsiteY134" fmla="*/ 833438 h 1585913"/>
                <a:gd name="connsiteX135" fmla="*/ 942975 w 2314575"/>
                <a:gd name="connsiteY135" fmla="*/ 828675 h 1585913"/>
                <a:gd name="connsiteX136" fmla="*/ 933450 w 2314575"/>
                <a:gd name="connsiteY136" fmla="*/ 814388 h 1585913"/>
                <a:gd name="connsiteX137" fmla="*/ 919162 w 2314575"/>
                <a:gd name="connsiteY137" fmla="*/ 800100 h 1585913"/>
                <a:gd name="connsiteX138" fmla="*/ 890587 w 2314575"/>
                <a:gd name="connsiteY138" fmla="*/ 785813 h 1585913"/>
                <a:gd name="connsiteX139" fmla="*/ 871537 w 2314575"/>
                <a:gd name="connsiteY139" fmla="*/ 776288 h 1585913"/>
                <a:gd name="connsiteX140" fmla="*/ 842962 w 2314575"/>
                <a:gd name="connsiteY140" fmla="*/ 757238 h 1585913"/>
                <a:gd name="connsiteX141" fmla="*/ 828675 w 2314575"/>
                <a:gd name="connsiteY141" fmla="*/ 747713 h 1585913"/>
                <a:gd name="connsiteX142" fmla="*/ 795337 w 2314575"/>
                <a:gd name="connsiteY142" fmla="*/ 733425 h 1585913"/>
                <a:gd name="connsiteX143" fmla="*/ 771525 w 2314575"/>
                <a:gd name="connsiteY143" fmla="*/ 719138 h 1585913"/>
                <a:gd name="connsiteX144" fmla="*/ 742950 w 2314575"/>
                <a:gd name="connsiteY144" fmla="*/ 709613 h 1585913"/>
                <a:gd name="connsiteX145" fmla="*/ 728662 w 2314575"/>
                <a:gd name="connsiteY145" fmla="*/ 695325 h 1585913"/>
                <a:gd name="connsiteX146" fmla="*/ 685800 w 2314575"/>
                <a:gd name="connsiteY146" fmla="*/ 666750 h 1585913"/>
                <a:gd name="connsiteX147" fmla="*/ 652462 w 2314575"/>
                <a:gd name="connsiteY147" fmla="*/ 633413 h 1585913"/>
                <a:gd name="connsiteX148" fmla="*/ 623887 w 2314575"/>
                <a:gd name="connsiteY148" fmla="*/ 614363 h 1585913"/>
                <a:gd name="connsiteX149" fmla="*/ 609600 w 2314575"/>
                <a:gd name="connsiteY149" fmla="*/ 600075 h 1585913"/>
                <a:gd name="connsiteX150" fmla="*/ 600075 w 2314575"/>
                <a:gd name="connsiteY150" fmla="*/ 585788 h 1585913"/>
                <a:gd name="connsiteX151" fmla="*/ 571500 w 2314575"/>
                <a:gd name="connsiteY151" fmla="*/ 566738 h 1585913"/>
                <a:gd name="connsiteX152" fmla="*/ 561975 w 2314575"/>
                <a:gd name="connsiteY152" fmla="*/ 547688 h 1585913"/>
                <a:gd name="connsiteX153" fmla="*/ 547687 w 2314575"/>
                <a:gd name="connsiteY153" fmla="*/ 538163 h 1585913"/>
                <a:gd name="connsiteX154" fmla="*/ 542925 w 2314575"/>
                <a:gd name="connsiteY154" fmla="*/ 523875 h 1585913"/>
                <a:gd name="connsiteX155" fmla="*/ 523875 w 2314575"/>
                <a:gd name="connsiteY155" fmla="*/ 485775 h 1585913"/>
                <a:gd name="connsiteX156" fmla="*/ 509587 w 2314575"/>
                <a:gd name="connsiteY156" fmla="*/ 457200 h 1585913"/>
                <a:gd name="connsiteX157" fmla="*/ 495300 w 2314575"/>
                <a:gd name="connsiteY157" fmla="*/ 419100 h 1585913"/>
                <a:gd name="connsiteX158" fmla="*/ 490537 w 2314575"/>
                <a:gd name="connsiteY158" fmla="*/ 404813 h 1585913"/>
                <a:gd name="connsiteX159" fmla="*/ 471487 w 2314575"/>
                <a:gd name="connsiteY159" fmla="*/ 376238 h 1585913"/>
                <a:gd name="connsiteX160" fmla="*/ 452437 w 2314575"/>
                <a:gd name="connsiteY160" fmla="*/ 347663 h 1585913"/>
                <a:gd name="connsiteX161" fmla="*/ 442912 w 2314575"/>
                <a:gd name="connsiteY161" fmla="*/ 333375 h 1585913"/>
                <a:gd name="connsiteX162" fmla="*/ 423862 w 2314575"/>
                <a:gd name="connsiteY162" fmla="*/ 295275 h 1585913"/>
                <a:gd name="connsiteX163" fmla="*/ 414337 w 2314575"/>
                <a:gd name="connsiteY163" fmla="*/ 276225 h 1585913"/>
                <a:gd name="connsiteX164" fmla="*/ 409575 w 2314575"/>
                <a:gd name="connsiteY164" fmla="*/ 261938 h 1585913"/>
                <a:gd name="connsiteX165" fmla="*/ 390525 w 2314575"/>
                <a:gd name="connsiteY165" fmla="*/ 233363 h 1585913"/>
                <a:gd name="connsiteX166" fmla="*/ 376237 w 2314575"/>
                <a:gd name="connsiteY166" fmla="*/ 204788 h 1585913"/>
                <a:gd name="connsiteX167" fmla="*/ 361950 w 2314575"/>
                <a:gd name="connsiteY167" fmla="*/ 190500 h 1585913"/>
                <a:gd name="connsiteX168" fmla="*/ 342900 w 2314575"/>
                <a:gd name="connsiteY168" fmla="*/ 161925 h 1585913"/>
                <a:gd name="connsiteX169" fmla="*/ 314325 w 2314575"/>
                <a:gd name="connsiteY169" fmla="*/ 133350 h 1585913"/>
                <a:gd name="connsiteX170" fmla="*/ 304800 w 2314575"/>
                <a:gd name="connsiteY170" fmla="*/ 119063 h 1585913"/>
                <a:gd name="connsiteX171" fmla="*/ 290512 w 2314575"/>
                <a:gd name="connsiteY171" fmla="*/ 114300 h 1585913"/>
                <a:gd name="connsiteX172" fmla="*/ 261937 w 2314575"/>
                <a:gd name="connsiteY172" fmla="*/ 90488 h 1585913"/>
                <a:gd name="connsiteX173" fmla="*/ 233362 w 2314575"/>
                <a:gd name="connsiteY173" fmla="*/ 71438 h 1585913"/>
                <a:gd name="connsiteX174" fmla="*/ 219075 w 2314575"/>
                <a:gd name="connsiteY174" fmla="*/ 57150 h 1585913"/>
                <a:gd name="connsiteX175" fmla="*/ 209550 w 2314575"/>
                <a:gd name="connsiteY175" fmla="*/ 42863 h 1585913"/>
                <a:gd name="connsiteX176" fmla="*/ 195262 w 2314575"/>
                <a:gd name="connsiteY176" fmla="*/ 0 h 158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314575" h="1585913">
                  <a:moveTo>
                    <a:pt x="195262" y="0"/>
                  </a:moveTo>
                  <a:lnTo>
                    <a:pt x="195262" y="0"/>
                  </a:lnTo>
                  <a:cubicBezTo>
                    <a:pt x="187325" y="11113"/>
                    <a:pt x="178476" y="21628"/>
                    <a:pt x="171450" y="33338"/>
                  </a:cubicBezTo>
                  <a:cubicBezTo>
                    <a:pt x="168867" y="37643"/>
                    <a:pt x="168932" y="43135"/>
                    <a:pt x="166687" y="47625"/>
                  </a:cubicBezTo>
                  <a:cubicBezTo>
                    <a:pt x="164127" y="52745"/>
                    <a:pt x="160337" y="57150"/>
                    <a:pt x="157162" y="61913"/>
                  </a:cubicBezTo>
                  <a:cubicBezTo>
                    <a:pt x="145827" y="95918"/>
                    <a:pt x="153206" y="82134"/>
                    <a:pt x="138112" y="104775"/>
                  </a:cubicBezTo>
                  <a:cubicBezTo>
                    <a:pt x="136525" y="109538"/>
                    <a:pt x="135788" y="114675"/>
                    <a:pt x="133350" y="119063"/>
                  </a:cubicBezTo>
                  <a:cubicBezTo>
                    <a:pt x="127791" y="129070"/>
                    <a:pt x="117920" y="136778"/>
                    <a:pt x="114300" y="147638"/>
                  </a:cubicBezTo>
                  <a:lnTo>
                    <a:pt x="104775" y="176213"/>
                  </a:lnTo>
                  <a:lnTo>
                    <a:pt x="76200" y="261938"/>
                  </a:lnTo>
                  <a:lnTo>
                    <a:pt x="71437" y="276225"/>
                  </a:lnTo>
                  <a:cubicBezTo>
                    <a:pt x="69849" y="280988"/>
                    <a:pt x="69460" y="286336"/>
                    <a:pt x="66675" y="290513"/>
                  </a:cubicBezTo>
                  <a:cubicBezTo>
                    <a:pt x="63500" y="295275"/>
                    <a:pt x="59710" y="299681"/>
                    <a:pt x="57150" y="304800"/>
                  </a:cubicBezTo>
                  <a:cubicBezTo>
                    <a:pt x="54905" y="309290"/>
                    <a:pt x="53766" y="314261"/>
                    <a:pt x="52387" y="319088"/>
                  </a:cubicBezTo>
                  <a:cubicBezTo>
                    <a:pt x="50350" y="326217"/>
                    <a:pt x="46671" y="344807"/>
                    <a:pt x="42862" y="352425"/>
                  </a:cubicBezTo>
                  <a:cubicBezTo>
                    <a:pt x="40302" y="357545"/>
                    <a:pt x="36512" y="361950"/>
                    <a:pt x="33337" y="366713"/>
                  </a:cubicBezTo>
                  <a:cubicBezTo>
                    <a:pt x="20758" y="404449"/>
                    <a:pt x="25462" y="385384"/>
                    <a:pt x="19050" y="423863"/>
                  </a:cubicBezTo>
                  <a:cubicBezTo>
                    <a:pt x="17462" y="449263"/>
                    <a:pt x="17726" y="474847"/>
                    <a:pt x="14287" y="500063"/>
                  </a:cubicBezTo>
                  <a:cubicBezTo>
                    <a:pt x="12930" y="510011"/>
                    <a:pt x="6731" y="518793"/>
                    <a:pt x="4762" y="528638"/>
                  </a:cubicBezTo>
                  <a:lnTo>
                    <a:pt x="0" y="552450"/>
                  </a:lnTo>
                  <a:cubicBezTo>
                    <a:pt x="10885" y="683079"/>
                    <a:pt x="0" y="525702"/>
                    <a:pt x="0" y="752475"/>
                  </a:cubicBezTo>
                  <a:cubicBezTo>
                    <a:pt x="0" y="766772"/>
                    <a:pt x="1656" y="819253"/>
                    <a:pt x="14287" y="838200"/>
                  </a:cubicBezTo>
                  <a:lnTo>
                    <a:pt x="23812" y="852488"/>
                  </a:lnTo>
                  <a:cubicBezTo>
                    <a:pt x="25400" y="862013"/>
                    <a:pt x="27209" y="871504"/>
                    <a:pt x="28575" y="881063"/>
                  </a:cubicBezTo>
                  <a:cubicBezTo>
                    <a:pt x="30385" y="893733"/>
                    <a:pt x="31233" y="906538"/>
                    <a:pt x="33337" y="919163"/>
                  </a:cubicBezTo>
                  <a:cubicBezTo>
                    <a:pt x="35736" y="933554"/>
                    <a:pt x="43393" y="954091"/>
                    <a:pt x="47625" y="966788"/>
                  </a:cubicBezTo>
                  <a:cubicBezTo>
                    <a:pt x="47626" y="966792"/>
                    <a:pt x="57148" y="995360"/>
                    <a:pt x="57150" y="995363"/>
                  </a:cubicBezTo>
                  <a:lnTo>
                    <a:pt x="66675" y="1009650"/>
                  </a:lnTo>
                  <a:cubicBezTo>
                    <a:pt x="69850" y="1019175"/>
                    <a:pt x="71710" y="1029245"/>
                    <a:pt x="76200" y="1038225"/>
                  </a:cubicBezTo>
                  <a:cubicBezTo>
                    <a:pt x="79375" y="1044575"/>
                    <a:pt x="83088" y="1050683"/>
                    <a:pt x="85725" y="1057275"/>
                  </a:cubicBezTo>
                  <a:cubicBezTo>
                    <a:pt x="85738" y="1057308"/>
                    <a:pt x="97625" y="1092977"/>
                    <a:pt x="100012" y="1100138"/>
                  </a:cubicBezTo>
                  <a:cubicBezTo>
                    <a:pt x="101599" y="1104900"/>
                    <a:pt x="101990" y="1110248"/>
                    <a:pt x="104775" y="1114425"/>
                  </a:cubicBezTo>
                  <a:lnTo>
                    <a:pt x="114300" y="1128713"/>
                  </a:lnTo>
                  <a:cubicBezTo>
                    <a:pt x="126267" y="1164616"/>
                    <a:pt x="110126" y="1120367"/>
                    <a:pt x="128587" y="1157288"/>
                  </a:cubicBezTo>
                  <a:cubicBezTo>
                    <a:pt x="130832" y="1161778"/>
                    <a:pt x="130912" y="1167187"/>
                    <a:pt x="133350" y="1171575"/>
                  </a:cubicBezTo>
                  <a:cubicBezTo>
                    <a:pt x="138910" y="1181582"/>
                    <a:pt x="152400" y="1200150"/>
                    <a:pt x="152400" y="1200150"/>
                  </a:cubicBezTo>
                  <a:lnTo>
                    <a:pt x="161925" y="1228725"/>
                  </a:lnTo>
                  <a:cubicBezTo>
                    <a:pt x="166888" y="1243615"/>
                    <a:pt x="171698" y="1262229"/>
                    <a:pt x="185737" y="1271588"/>
                  </a:cubicBezTo>
                  <a:lnTo>
                    <a:pt x="200025" y="1281113"/>
                  </a:lnTo>
                  <a:cubicBezTo>
                    <a:pt x="203898" y="1292733"/>
                    <a:pt x="205080" y="1300456"/>
                    <a:pt x="214312" y="1309688"/>
                  </a:cubicBezTo>
                  <a:cubicBezTo>
                    <a:pt x="218359" y="1313735"/>
                    <a:pt x="223837" y="1316038"/>
                    <a:pt x="228600" y="1319213"/>
                  </a:cubicBezTo>
                  <a:cubicBezTo>
                    <a:pt x="250825" y="1352550"/>
                    <a:pt x="238125" y="1341438"/>
                    <a:pt x="261937" y="1357313"/>
                  </a:cubicBezTo>
                  <a:cubicBezTo>
                    <a:pt x="271210" y="1385128"/>
                    <a:pt x="259445" y="1359582"/>
                    <a:pt x="280987" y="1381125"/>
                  </a:cubicBezTo>
                  <a:cubicBezTo>
                    <a:pt x="285034" y="1385173"/>
                    <a:pt x="286709" y="1391135"/>
                    <a:pt x="290512" y="1395413"/>
                  </a:cubicBezTo>
                  <a:cubicBezTo>
                    <a:pt x="299461" y="1405481"/>
                    <a:pt x="311615" y="1412780"/>
                    <a:pt x="319087" y="1423988"/>
                  </a:cubicBezTo>
                  <a:cubicBezTo>
                    <a:pt x="322262" y="1428750"/>
                    <a:pt x="324809" y="1433997"/>
                    <a:pt x="328612" y="1438275"/>
                  </a:cubicBezTo>
                  <a:cubicBezTo>
                    <a:pt x="352339" y="1464967"/>
                    <a:pt x="349759" y="1461898"/>
                    <a:pt x="371475" y="1476375"/>
                  </a:cubicBezTo>
                  <a:cubicBezTo>
                    <a:pt x="374650" y="1481138"/>
                    <a:pt x="376692" y="1486894"/>
                    <a:pt x="381000" y="1490663"/>
                  </a:cubicBezTo>
                  <a:cubicBezTo>
                    <a:pt x="389615" y="1498201"/>
                    <a:pt x="409575" y="1509713"/>
                    <a:pt x="409575" y="1509713"/>
                  </a:cubicBezTo>
                  <a:cubicBezTo>
                    <a:pt x="412750" y="1514475"/>
                    <a:pt x="414631" y="1520424"/>
                    <a:pt x="419100" y="1524000"/>
                  </a:cubicBezTo>
                  <a:cubicBezTo>
                    <a:pt x="423020" y="1527136"/>
                    <a:pt x="428897" y="1526518"/>
                    <a:pt x="433387" y="1528763"/>
                  </a:cubicBezTo>
                  <a:cubicBezTo>
                    <a:pt x="438507" y="1531323"/>
                    <a:pt x="442444" y="1535963"/>
                    <a:pt x="447675" y="1538288"/>
                  </a:cubicBezTo>
                  <a:cubicBezTo>
                    <a:pt x="456850" y="1542366"/>
                    <a:pt x="466725" y="1544638"/>
                    <a:pt x="476250" y="1547813"/>
                  </a:cubicBezTo>
                  <a:lnTo>
                    <a:pt x="490537" y="1552575"/>
                  </a:lnTo>
                  <a:lnTo>
                    <a:pt x="504825" y="1557338"/>
                  </a:lnTo>
                  <a:cubicBezTo>
                    <a:pt x="619856" y="1554142"/>
                    <a:pt x="652738" y="1547841"/>
                    <a:pt x="747712" y="1557338"/>
                  </a:cubicBezTo>
                  <a:cubicBezTo>
                    <a:pt x="755767" y="1558143"/>
                    <a:pt x="763587" y="1560513"/>
                    <a:pt x="771525" y="1562100"/>
                  </a:cubicBezTo>
                  <a:cubicBezTo>
                    <a:pt x="779462" y="1565275"/>
                    <a:pt x="787227" y="1568922"/>
                    <a:pt x="795337" y="1571625"/>
                  </a:cubicBezTo>
                  <a:cubicBezTo>
                    <a:pt x="834384" y="1584641"/>
                    <a:pt x="860515" y="1574081"/>
                    <a:pt x="909637" y="1571625"/>
                  </a:cubicBezTo>
                  <a:cubicBezTo>
                    <a:pt x="957262" y="1573213"/>
                    <a:pt x="1004962" y="1573287"/>
                    <a:pt x="1052512" y="1576388"/>
                  </a:cubicBezTo>
                  <a:cubicBezTo>
                    <a:pt x="1078055" y="1578054"/>
                    <a:pt x="1128712" y="1585913"/>
                    <a:pt x="1128712" y="1585913"/>
                  </a:cubicBezTo>
                  <a:lnTo>
                    <a:pt x="1381125" y="1581150"/>
                  </a:lnTo>
                  <a:cubicBezTo>
                    <a:pt x="1390776" y="1580823"/>
                    <a:pt x="1400274" y="1578483"/>
                    <a:pt x="1409700" y="1576388"/>
                  </a:cubicBezTo>
                  <a:cubicBezTo>
                    <a:pt x="1414600" y="1575299"/>
                    <a:pt x="1419225" y="1573213"/>
                    <a:pt x="1423987" y="1571625"/>
                  </a:cubicBezTo>
                  <a:cubicBezTo>
                    <a:pt x="1450975" y="1573213"/>
                    <a:pt x="1478017" y="1574046"/>
                    <a:pt x="1504950" y="1576388"/>
                  </a:cubicBezTo>
                  <a:cubicBezTo>
                    <a:pt x="1514570" y="1577225"/>
                    <a:pt x="1523869" y="1581150"/>
                    <a:pt x="1533525" y="1581150"/>
                  </a:cubicBezTo>
                  <a:cubicBezTo>
                    <a:pt x="1584350" y="1581150"/>
                    <a:pt x="1635125" y="1577975"/>
                    <a:pt x="1685925" y="1576388"/>
                  </a:cubicBezTo>
                  <a:cubicBezTo>
                    <a:pt x="1697128" y="1572654"/>
                    <a:pt x="1724852" y="1562100"/>
                    <a:pt x="1738312" y="1562100"/>
                  </a:cubicBezTo>
                  <a:cubicBezTo>
                    <a:pt x="1759011" y="1562100"/>
                    <a:pt x="1779587" y="1565275"/>
                    <a:pt x="1800225" y="1566863"/>
                  </a:cubicBezTo>
                  <a:cubicBezTo>
                    <a:pt x="1806105" y="1566128"/>
                    <a:pt x="1851232" y="1561427"/>
                    <a:pt x="1862137" y="1557338"/>
                  </a:cubicBezTo>
                  <a:cubicBezTo>
                    <a:pt x="1867497" y="1555328"/>
                    <a:pt x="1871662" y="1550988"/>
                    <a:pt x="1876425" y="1547813"/>
                  </a:cubicBezTo>
                  <a:cubicBezTo>
                    <a:pt x="1879600" y="1543050"/>
                    <a:pt x="1881642" y="1537294"/>
                    <a:pt x="1885950" y="1533525"/>
                  </a:cubicBezTo>
                  <a:cubicBezTo>
                    <a:pt x="1894565" y="1525987"/>
                    <a:pt x="1914525" y="1514475"/>
                    <a:pt x="1914525" y="1514475"/>
                  </a:cubicBezTo>
                  <a:cubicBezTo>
                    <a:pt x="1927799" y="1494563"/>
                    <a:pt x="1931076" y="1485601"/>
                    <a:pt x="1947862" y="1471613"/>
                  </a:cubicBezTo>
                  <a:cubicBezTo>
                    <a:pt x="1957959" y="1463199"/>
                    <a:pt x="1969556" y="1458385"/>
                    <a:pt x="1981200" y="1452563"/>
                  </a:cubicBezTo>
                  <a:cubicBezTo>
                    <a:pt x="1985962" y="1447800"/>
                    <a:pt x="1990171" y="1442410"/>
                    <a:pt x="1995487" y="1438275"/>
                  </a:cubicBezTo>
                  <a:cubicBezTo>
                    <a:pt x="2020636" y="1418714"/>
                    <a:pt x="2021280" y="1425422"/>
                    <a:pt x="2038350" y="1404938"/>
                  </a:cubicBezTo>
                  <a:cubicBezTo>
                    <a:pt x="2042014" y="1400541"/>
                    <a:pt x="2044548" y="1395308"/>
                    <a:pt x="2047875" y="1390650"/>
                  </a:cubicBezTo>
                  <a:cubicBezTo>
                    <a:pt x="2052488" y="1384191"/>
                    <a:pt x="2057955" y="1378331"/>
                    <a:pt x="2062162" y="1371600"/>
                  </a:cubicBezTo>
                  <a:cubicBezTo>
                    <a:pt x="2065925" y="1365580"/>
                    <a:pt x="2067560" y="1358327"/>
                    <a:pt x="2071687" y="1352550"/>
                  </a:cubicBezTo>
                  <a:cubicBezTo>
                    <a:pt x="2075602" y="1347069"/>
                    <a:pt x="2081212" y="1343025"/>
                    <a:pt x="2085975" y="1338263"/>
                  </a:cubicBezTo>
                  <a:cubicBezTo>
                    <a:pt x="2087562" y="1333500"/>
                    <a:pt x="2088760" y="1328589"/>
                    <a:pt x="2090737" y="1323975"/>
                  </a:cubicBezTo>
                  <a:cubicBezTo>
                    <a:pt x="2093534" y="1317449"/>
                    <a:pt x="2097769" y="1311572"/>
                    <a:pt x="2100262" y="1304925"/>
                  </a:cubicBezTo>
                  <a:cubicBezTo>
                    <a:pt x="2104837" y="1292726"/>
                    <a:pt x="2104033" y="1283096"/>
                    <a:pt x="2109787" y="1271588"/>
                  </a:cubicBezTo>
                  <a:cubicBezTo>
                    <a:pt x="2112347" y="1266468"/>
                    <a:pt x="2116987" y="1262531"/>
                    <a:pt x="2119312" y="1257300"/>
                  </a:cubicBezTo>
                  <a:cubicBezTo>
                    <a:pt x="2123390" y="1248125"/>
                    <a:pt x="2123268" y="1237079"/>
                    <a:pt x="2128837" y="1228725"/>
                  </a:cubicBezTo>
                  <a:lnTo>
                    <a:pt x="2157412" y="1185863"/>
                  </a:lnTo>
                  <a:cubicBezTo>
                    <a:pt x="2166003" y="1172977"/>
                    <a:pt x="2170420" y="1167629"/>
                    <a:pt x="2176462" y="1152525"/>
                  </a:cubicBezTo>
                  <a:cubicBezTo>
                    <a:pt x="2180191" y="1143203"/>
                    <a:pt x="2182812" y="1133475"/>
                    <a:pt x="2185987" y="1123950"/>
                  </a:cubicBezTo>
                  <a:cubicBezTo>
                    <a:pt x="2187575" y="1119188"/>
                    <a:pt x="2189533" y="1114533"/>
                    <a:pt x="2190750" y="1109663"/>
                  </a:cubicBezTo>
                  <a:cubicBezTo>
                    <a:pt x="2191782" y="1105534"/>
                    <a:pt x="2197237" y="1081642"/>
                    <a:pt x="2200275" y="1076325"/>
                  </a:cubicBezTo>
                  <a:cubicBezTo>
                    <a:pt x="2204213" y="1069433"/>
                    <a:pt x="2209800" y="1063625"/>
                    <a:pt x="2214562" y="1057275"/>
                  </a:cubicBezTo>
                  <a:cubicBezTo>
                    <a:pt x="2225303" y="1025058"/>
                    <a:pt x="2211118" y="1064162"/>
                    <a:pt x="2233612" y="1019175"/>
                  </a:cubicBezTo>
                  <a:cubicBezTo>
                    <a:pt x="2235857" y="1014685"/>
                    <a:pt x="2236397" y="1009502"/>
                    <a:pt x="2238375" y="1004888"/>
                  </a:cubicBezTo>
                  <a:cubicBezTo>
                    <a:pt x="2241172" y="998363"/>
                    <a:pt x="2245103" y="992364"/>
                    <a:pt x="2247900" y="985838"/>
                  </a:cubicBezTo>
                  <a:cubicBezTo>
                    <a:pt x="2252790" y="974427"/>
                    <a:pt x="2253976" y="964573"/>
                    <a:pt x="2257425" y="952500"/>
                  </a:cubicBezTo>
                  <a:cubicBezTo>
                    <a:pt x="2258804" y="947673"/>
                    <a:pt x="2261058" y="943104"/>
                    <a:pt x="2262187" y="938213"/>
                  </a:cubicBezTo>
                  <a:cubicBezTo>
                    <a:pt x="2265827" y="922438"/>
                    <a:pt x="2268537" y="906463"/>
                    <a:pt x="2271712" y="890588"/>
                  </a:cubicBezTo>
                  <a:lnTo>
                    <a:pt x="2276475" y="866775"/>
                  </a:lnTo>
                  <a:cubicBezTo>
                    <a:pt x="2279197" y="853167"/>
                    <a:pt x="2281962" y="837374"/>
                    <a:pt x="2286000" y="823913"/>
                  </a:cubicBezTo>
                  <a:cubicBezTo>
                    <a:pt x="2288885" y="814296"/>
                    <a:pt x="2295525" y="795338"/>
                    <a:pt x="2295525" y="795338"/>
                  </a:cubicBezTo>
                  <a:cubicBezTo>
                    <a:pt x="2306487" y="729557"/>
                    <a:pt x="2295915" y="799593"/>
                    <a:pt x="2305050" y="676275"/>
                  </a:cubicBezTo>
                  <a:cubicBezTo>
                    <a:pt x="2306640" y="654807"/>
                    <a:pt x="2311004" y="631022"/>
                    <a:pt x="2314575" y="609600"/>
                  </a:cubicBezTo>
                  <a:cubicBezTo>
                    <a:pt x="2314017" y="607370"/>
                    <a:pt x="2311862" y="575985"/>
                    <a:pt x="2295525" y="585788"/>
                  </a:cubicBezTo>
                  <a:cubicBezTo>
                    <a:pt x="2275400" y="597864"/>
                    <a:pt x="2294153" y="606209"/>
                    <a:pt x="2281237" y="619125"/>
                  </a:cubicBezTo>
                  <a:cubicBezTo>
                    <a:pt x="2273142" y="627220"/>
                    <a:pt x="2260756" y="630080"/>
                    <a:pt x="2252662" y="638175"/>
                  </a:cubicBezTo>
                  <a:cubicBezTo>
                    <a:pt x="2226526" y="664313"/>
                    <a:pt x="2250610" y="642096"/>
                    <a:pt x="2224087" y="661988"/>
                  </a:cubicBezTo>
                  <a:cubicBezTo>
                    <a:pt x="2193026" y="685284"/>
                    <a:pt x="2211562" y="677276"/>
                    <a:pt x="2185987" y="685800"/>
                  </a:cubicBezTo>
                  <a:cubicBezTo>
                    <a:pt x="2152739" y="719051"/>
                    <a:pt x="2189577" y="686470"/>
                    <a:pt x="2157412" y="704850"/>
                  </a:cubicBezTo>
                  <a:cubicBezTo>
                    <a:pt x="2150520" y="708788"/>
                    <a:pt x="2144865" y="714586"/>
                    <a:pt x="2138362" y="719138"/>
                  </a:cubicBezTo>
                  <a:cubicBezTo>
                    <a:pt x="2128984" y="725703"/>
                    <a:pt x="2119312" y="731838"/>
                    <a:pt x="2109787" y="738188"/>
                  </a:cubicBezTo>
                  <a:cubicBezTo>
                    <a:pt x="2105025" y="741363"/>
                    <a:pt x="2100619" y="745153"/>
                    <a:pt x="2095500" y="747713"/>
                  </a:cubicBezTo>
                  <a:cubicBezTo>
                    <a:pt x="2089150" y="750888"/>
                    <a:pt x="2083042" y="754601"/>
                    <a:pt x="2076450" y="757238"/>
                  </a:cubicBezTo>
                  <a:cubicBezTo>
                    <a:pt x="2067128" y="760967"/>
                    <a:pt x="2057400" y="763588"/>
                    <a:pt x="2047875" y="766763"/>
                  </a:cubicBezTo>
                  <a:cubicBezTo>
                    <a:pt x="2043112" y="768350"/>
                    <a:pt x="2038077" y="769280"/>
                    <a:pt x="2033587" y="771525"/>
                  </a:cubicBezTo>
                  <a:cubicBezTo>
                    <a:pt x="2018040" y="779298"/>
                    <a:pt x="2003618" y="787632"/>
                    <a:pt x="1985962" y="790575"/>
                  </a:cubicBezTo>
                  <a:cubicBezTo>
                    <a:pt x="1976437" y="792163"/>
                    <a:pt x="1966755" y="792996"/>
                    <a:pt x="1957387" y="795338"/>
                  </a:cubicBezTo>
                  <a:cubicBezTo>
                    <a:pt x="1936937" y="800451"/>
                    <a:pt x="1911766" y="813578"/>
                    <a:pt x="1890712" y="814388"/>
                  </a:cubicBezTo>
                  <a:lnTo>
                    <a:pt x="1766887" y="819150"/>
                  </a:lnTo>
                  <a:lnTo>
                    <a:pt x="1709737" y="823913"/>
                  </a:lnTo>
                  <a:cubicBezTo>
                    <a:pt x="1697002" y="825187"/>
                    <a:pt x="1684398" y="827693"/>
                    <a:pt x="1671637" y="828675"/>
                  </a:cubicBezTo>
                  <a:cubicBezTo>
                    <a:pt x="1643102" y="830870"/>
                    <a:pt x="1614487" y="831850"/>
                    <a:pt x="1585912" y="833438"/>
                  </a:cubicBezTo>
                  <a:cubicBezTo>
                    <a:pt x="1576884" y="836447"/>
                    <a:pt x="1561541" y="841967"/>
                    <a:pt x="1552575" y="842963"/>
                  </a:cubicBezTo>
                  <a:cubicBezTo>
                    <a:pt x="1530430" y="845424"/>
                    <a:pt x="1508125" y="846138"/>
                    <a:pt x="1485900" y="847725"/>
                  </a:cubicBezTo>
                  <a:cubicBezTo>
                    <a:pt x="1476375" y="849313"/>
                    <a:pt x="1466794" y="850594"/>
                    <a:pt x="1457325" y="852488"/>
                  </a:cubicBezTo>
                  <a:cubicBezTo>
                    <a:pt x="1450907" y="853772"/>
                    <a:pt x="1444693" y="855966"/>
                    <a:pt x="1438275" y="857250"/>
                  </a:cubicBezTo>
                  <a:cubicBezTo>
                    <a:pt x="1428806" y="859144"/>
                    <a:pt x="1419201" y="860286"/>
                    <a:pt x="1409700" y="862013"/>
                  </a:cubicBezTo>
                  <a:cubicBezTo>
                    <a:pt x="1401736" y="863461"/>
                    <a:pt x="1393911" y="865705"/>
                    <a:pt x="1385887" y="866775"/>
                  </a:cubicBezTo>
                  <a:cubicBezTo>
                    <a:pt x="1370073" y="868884"/>
                    <a:pt x="1354137" y="869950"/>
                    <a:pt x="1338262" y="871538"/>
                  </a:cubicBezTo>
                  <a:cubicBezTo>
                    <a:pt x="1263168" y="890312"/>
                    <a:pt x="1313242" y="880518"/>
                    <a:pt x="1185862" y="885825"/>
                  </a:cubicBezTo>
                  <a:cubicBezTo>
                    <a:pt x="1126014" y="892476"/>
                    <a:pt x="1138764" y="893498"/>
                    <a:pt x="1062037" y="885825"/>
                  </a:cubicBezTo>
                  <a:cubicBezTo>
                    <a:pt x="1052324" y="884854"/>
                    <a:pt x="1036246" y="874772"/>
                    <a:pt x="1028700" y="871538"/>
                  </a:cubicBezTo>
                  <a:cubicBezTo>
                    <a:pt x="1024086" y="869560"/>
                    <a:pt x="1018801" y="869213"/>
                    <a:pt x="1014412" y="866775"/>
                  </a:cubicBezTo>
                  <a:cubicBezTo>
                    <a:pt x="965287" y="839483"/>
                    <a:pt x="1003877" y="853738"/>
                    <a:pt x="971550" y="842963"/>
                  </a:cubicBezTo>
                  <a:cubicBezTo>
                    <a:pt x="966787" y="839788"/>
                    <a:pt x="962382" y="835998"/>
                    <a:pt x="957262" y="833438"/>
                  </a:cubicBezTo>
                  <a:cubicBezTo>
                    <a:pt x="952772" y="831193"/>
                    <a:pt x="946895" y="831811"/>
                    <a:pt x="942975" y="828675"/>
                  </a:cubicBezTo>
                  <a:cubicBezTo>
                    <a:pt x="938506" y="825099"/>
                    <a:pt x="937114" y="818785"/>
                    <a:pt x="933450" y="814388"/>
                  </a:cubicBezTo>
                  <a:cubicBezTo>
                    <a:pt x="929138" y="809214"/>
                    <a:pt x="924336" y="804412"/>
                    <a:pt x="919162" y="800100"/>
                  </a:cubicBezTo>
                  <a:cubicBezTo>
                    <a:pt x="903009" y="786639"/>
                    <a:pt x="908278" y="793394"/>
                    <a:pt x="890587" y="785813"/>
                  </a:cubicBezTo>
                  <a:cubicBezTo>
                    <a:pt x="884061" y="783016"/>
                    <a:pt x="877625" y="779941"/>
                    <a:pt x="871537" y="776288"/>
                  </a:cubicBezTo>
                  <a:cubicBezTo>
                    <a:pt x="861721" y="770398"/>
                    <a:pt x="852487" y="763588"/>
                    <a:pt x="842962" y="757238"/>
                  </a:cubicBezTo>
                  <a:cubicBezTo>
                    <a:pt x="838200" y="754063"/>
                    <a:pt x="834105" y="749523"/>
                    <a:pt x="828675" y="747713"/>
                  </a:cubicBezTo>
                  <a:cubicBezTo>
                    <a:pt x="811814" y="742092"/>
                    <a:pt x="812992" y="743233"/>
                    <a:pt x="795337" y="733425"/>
                  </a:cubicBezTo>
                  <a:cubicBezTo>
                    <a:pt x="787245" y="728930"/>
                    <a:pt x="779952" y="722968"/>
                    <a:pt x="771525" y="719138"/>
                  </a:cubicBezTo>
                  <a:cubicBezTo>
                    <a:pt x="762385" y="714983"/>
                    <a:pt x="742950" y="709613"/>
                    <a:pt x="742950" y="709613"/>
                  </a:cubicBezTo>
                  <a:cubicBezTo>
                    <a:pt x="738187" y="704850"/>
                    <a:pt x="734050" y="699366"/>
                    <a:pt x="728662" y="695325"/>
                  </a:cubicBezTo>
                  <a:cubicBezTo>
                    <a:pt x="700017" y="673841"/>
                    <a:pt x="710563" y="689261"/>
                    <a:pt x="685800" y="666750"/>
                  </a:cubicBezTo>
                  <a:cubicBezTo>
                    <a:pt x="674171" y="656179"/>
                    <a:pt x="665538" y="642130"/>
                    <a:pt x="652462" y="633413"/>
                  </a:cubicBezTo>
                  <a:cubicBezTo>
                    <a:pt x="642937" y="627063"/>
                    <a:pt x="631981" y="622458"/>
                    <a:pt x="623887" y="614363"/>
                  </a:cubicBezTo>
                  <a:cubicBezTo>
                    <a:pt x="619125" y="609600"/>
                    <a:pt x="613912" y="605249"/>
                    <a:pt x="609600" y="600075"/>
                  </a:cubicBezTo>
                  <a:cubicBezTo>
                    <a:pt x="605936" y="595678"/>
                    <a:pt x="604383" y="589557"/>
                    <a:pt x="600075" y="585788"/>
                  </a:cubicBezTo>
                  <a:cubicBezTo>
                    <a:pt x="591460" y="578250"/>
                    <a:pt x="571500" y="566738"/>
                    <a:pt x="571500" y="566738"/>
                  </a:cubicBezTo>
                  <a:cubicBezTo>
                    <a:pt x="568325" y="560388"/>
                    <a:pt x="566520" y="553142"/>
                    <a:pt x="561975" y="547688"/>
                  </a:cubicBezTo>
                  <a:cubicBezTo>
                    <a:pt x="558311" y="543291"/>
                    <a:pt x="551263" y="542633"/>
                    <a:pt x="547687" y="538163"/>
                  </a:cubicBezTo>
                  <a:cubicBezTo>
                    <a:pt x="544551" y="534243"/>
                    <a:pt x="545002" y="528445"/>
                    <a:pt x="542925" y="523875"/>
                  </a:cubicBezTo>
                  <a:cubicBezTo>
                    <a:pt x="537050" y="510949"/>
                    <a:pt x="528366" y="499245"/>
                    <a:pt x="523875" y="485775"/>
                  </a:cubicBezTo>
                  <a:cubicBezTo>
                    <a:pt x="517302" y="466058"/>
                    <a:pt x="521897" y="475665"/>
                    <a:pt x="509587" y="457200"/>
                  </a:cubicBezTo>
                  <a:cubicBezTo>
                    <a:pt x="500401" y="411265"/>
                    <a:pt x="511650" y="451798"/>
                    <a:pt x="495300" y="419100"/>
                  </a:cubicBezTo>
                  <a:cubicBezTo>
                    <a:pt x="493055" y="414610"/>
                    <a:pt x="492975" y="409201"/>
                    <a:pt x="490537" y="404813"/>
                  </a:cubicBezTo>
                  <a:cubicBezTo>
                    <a:pt x="484977" y="394806"/>
                    <a:pt x="477837" y="385763"/>
                    <a:pt x="471487" y="376238"/>
                  </a:cubicBezTo>
                  <a:lnTo>
                    <a:pt x="452437" y="347663"/>
                  </a:lnTo>
                  <a:cubicBezTo>
                    <a:pt x="449262" y="342900"/>
                    <a:pt x="445472" y="338495"/>
                    <a:pt x="442912" y="333375"/>
                  </a:cubicBezTo>
                  <a:lnTo>
                    <a:pt x="423862" y="295275"/>
                  </a:lnTo>
                  <a:cubicBezTo>
                    <a:pt x="420687" y="288925"/>
                    <a:pt x="416582" y="282960"/>
                    <a:pt x="414337" y="276225"/>
                  </a:cubicBezTo>
                  <a:cubicBezTo>
                    <a:pt x="412750" y="271463"/>
                    <a:pt x="412013" y="266326"/>
                    <a:pt x="409575" y="261938"/>
                  </a:cubicBezTo>
                  <a:cubicBezTo>
                    <a:pt x="404016" y="251931"/>
                    <a:pt x="394145" y="244223"/>
                    <a:pt x="390525" y="233363"/>
                  </a:cubicBezTo>
                  <a:cubicBezTo>
                    <a:pt x="385751" y="219043"/>
                    <a:pt x="386495" y="217098"/>
                    <a:pt x="376237" y="204788"/>
                  </a:cubicBezTo>
                  <a:cubicBezTo>
                    <a:pt x="371925" y="199614"/>
                    <a:pt x="366085" y="195816"/>
                    <a:pt x="361950" y="190500"/>
                  </a:cubicBezTo>
                  <a:cubicBezTo>
                    <a:pt x="354922" y="181464"/>
                    <a:pt x="350995" y="170020"/>
                    <a:pt x="342900" y="161925"/>
                  </a:cubicBezTo>
                  <a:cubicBezTo>
                    <a:pt x="333375" y="152400"/>
                    <a:pt x="321797" y="144558"/>
                    <a:pt x="314325" y="133350"/>
                  </a:cubicBezTo>
                  <a:cubicBezTo>
                    <a:pt x="311150" y="128588"/>
                    <a:pt x="309269" y="122639"/>
                    <a:pt x="304800" y="119063"/>
                  </a:cubicBezTo>
                  <a:cubicBezTo>
                    <a:pt x="300880" y="115927"/>
                    <a:pt x="295002" y="116545"/>
                    <a:pt x="290512" y="114300"/>
                  </a:cubicBezTo>
                  <a:cubicBezTo>
                    <a:pt x="270093" y="104090"/>
                    <a:pt x="280893" y="105231"/>
                    <a:pt x="261937" y="90488"/>
                  </a:cubicBezTo>
                  <a:cubicBezTo>
                    <a:pt x="252901" y="83460"/>
                    <a:pt x="241456" y="79533"/>
                    <a:pt x="233362" y="71438"/>
                  </a:cubicBezTo>
                  <a:cubicBezTo>
                    <a:pt x="228600" y="66675"/>
                    <a:pt x="223387" y="62324"/>
                    <a:pt x="219075" y="57150"/>
                  </a:cubicBezTo>
                  <a:cubicBezTo>
                    <a:pt x="215411" y="52753"/>
                    <a:pt x="214019" y="46439"/>
                    <a:pt x="209550" y="42863"/>
                  </a:cubicBezTo>
                  <a:cubicBezTo>
                    <a:pt x="205630" y="39727"/>
                    <a:pt x="197643" y="7144"/>
                    <a:pt x="195262" y="0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/>
            <p:cNvSpPr/>
            <p:nvPr/>
          </p:nvSpPr>
          <p:spPr>
            <a:xfrm>
              <a:off x="3848690" y="4126828"/>
              <a:ext cx="2306207" cy="231694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5" name="Straight Connector 34"/>
            <p:cNvCxnSpPr>
              <a:stCxn id="26" idx="60"/>
              <a:endCxn id="26" idx="59"/>
            </p:cNvCxnSpPr>
            <p:nvPr/>
          </p:nvCxnSpPr>
          <p:spPr>
            <a:xfrm>
              <a:off x="3476625" y="6210301"/>
              <a:ext cx="3228975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3826669" y="6226847"/>
              <a:ext cx="2429687" cy="376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l 7"/>
            <p:cNvSpPr/>
            <p:nvPr/>
          </p:nvSpPr>
          <p:spPr>
            <a:xfrm>
              <a:off x="4870985" y="5416756"/>
              <a:ext cx="240230" cy="22715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5077619" y="4590035"/>
            <a:ext cx="278402" cy="25981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91590" y="5416756"/>
            <a:ext cx="278402" cy="25981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174161" y="5696306"/>
            <a:ext cx="278402" cy="25981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60821" y="5013994"/>
            <a:ext cx="278402" cy="25981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32103" y="4590035"/>
            <a:ext cx="278402" cy="25981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824881" y="1656457"/>
            <a:ext cx="8506643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nl-NL" altLang="nl-NL" sz="2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nl-NL" altLang="nl-NL" sz="2200" dirty="0" smtClean="0">
                <a:solidFill>
                  <a:schemeClr val="tx1"/>
                </a:solidFill>
                <a:latin typeface="+mn-lt"/>
              </a:rPr>
              <a:t>Noisy or costly</a:t>
            </a:r>
            <a:endParaRPr lang="nl-NL" altLang="nl-NL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34" y="2518172"/>
            <a:ext cx="5433715" cy="3186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marL="0" lvl="2" algn="ctr" fontAlgn="auto">
              <a:spcBef>
                <a:spcPts val="0"/>
              </a:spcBef>
              <a:spcAft>
                <a:spcPts val="0"/>
              </a:spcAft>
              <a:buClr>
                <a:schemeClr val="dk2"/>
              </a:buClr>
            </a:pPr>
            <a:r>
              <a:rPr lang="en-US" sz="3200" kern="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Pixel Sampling</a:t>
            </a:r>
            <a:endParaRPr lang="en-US" sz="1800" kern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4114800"/>
            <a:ext cx="609600" cy="609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810000" y="2499360"/>
            <a:ext cx="1115568" cy="16154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10000" y="4724400"/>
            <a:ext cx="1128713" cy="12573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 t="49323" r="46349" b="31616"/>
          <a:stretch>
            <a:fillRect/>
          </a:stretch>
        </p:blipFill>
        <p:spPr bwMode="auto">
          <a:xfrm>
            <a:off x="4953000" y="2518172"/>
            <a:ext cx="3999383" cy="3429000"/>
          </a:xfrm>
          <a:prstGeom prst="rect">
            <a:avLst/>
          </a:prstGeom>
          <a:ln w="5715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80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824881" y="1656457"/>
            <a:ext cx="8506643" cy="74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altLang="nl-NL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nl-NL" altLang="nl-NL" sz="2200" dirty="0" smtClean="0">
                <a:latin typeface="+mn-lt"/>
              </a:rPr>
              <a:t>Removing </a:t>
            </a:r>
            <a:r>
              <a:rPr lang="nl-NL" altLang="nl-NL" sz="2200" dirty="0">
                <a:latin typeface="+mn-lt"/>
              </a:rPr>
              <a:t>noise with (expensive) cross bilateral </a:t>
            </a:r>
            <a:r>
              <a:rPr lang="nl-NL" altLang="nl-NL" sz="2200" dirty="0" smtClean="0">
                <a:latin typeface="+mn-lt"/>
              </a:rPr>
              <a:t>blur</a:t>
            </a:r>
          </a:p>
          <a:p>
            <a:r>
              <a:rPr lang="nl-NL" altLang="nl-NL" sz="2200" dirty="0">
                <a:latin typeface="+mn-lt"/>
              </a:rPr>
              <a:t>a</a:t>
            </a:r>
            <a:r>
              <a:rPr lang="nl-NL" altLang="nl-NL" sz="2200" dirty="0" smtClean="0">
                <a:latin typeface="+mn-lt"/>
              </a:rPr>
              <a:t>lso removes details </a:t>
            </a:r>
            <a:endParaRPr lang="nl-NL" altLang="nl-NL" sz="2200" dirty="0">
              <a:latin typeface="+mn-lt"/>
            </a:endParaRPr>
          </a:p>
        </p:txBody>
      </p:sp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34" y="2518172"/>
            <a:ext cx="5433715" cy="3186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52337"/>
            <a:ext cx="8229600" cy="93117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 baseline="0">
                <a:solidFill>
                  <a:srgbClr val="005D76"/>
                </a:solidFill>
                <a:latin typeface="+mj-lt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marL="0" lvl="2" algn="ctr" fontAlgn="auto">
              <a:spcBef>
                <a:spcPts val="0"/>
              </a:spcBef>
              <a:spcAft>
                <a:spcPts val="0"/>
              </a:spcAft>
              <a:buClr>
                <a:schemeClr val="dk2"/>
              </a:buClr>
            </a:pPr>
            <a:r>
              <a:rPr lang="en-US" sz="3200" kern="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Pixel Sampling - Filtering</a:t>
            </a:r>
            <a:endParaRPr lang="en-US" sz="1800" kern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4114800"/>
            <a:ext cx="609600" cy="609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10000" y="2499360"/>
            <a:ext cx="1115568" cy="16154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0" y="4724400"/>
            <a:ext cx="1128713" cy="12573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2" t="49265" r="46330" b="32066"/>
          <a:stretch>
            <a:fillRect/>
          </a:stretch>
        </p:blipFill>
        <p:spPr bwMode="auto">
          <a:xfrm>
            <a:off x="4952999" y="2518172"/>
            <a:ext cx="3999383" cy="3432472"/>
          </a:xfrm>
          <a:prstGeom prst="rect">
            <a:avLst/>
          </a:prstGeom>
          <a:ln w="5715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1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High-performance SSAO =&gt; Less samples can be evaluated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SSAO </a:t>
            </a:r>
            <a:r>
              <a:rPr lang="en-US" dirty="0" smtClean="0"/>
              <a:t>with few samples =&gt; noise or blur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Our goal : </a:t>
            </a:r>
            <a:r>
              <a:rPr lang="en-US" dirty="0" smtClean="0"/>
              <a:t>avoid single-pixel sampling, as well as filtering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mtClean="0"/>
              <a:pPr>
                <a:buSzPct val="25000"/>
              </a:pPr>
              <a:t>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90487"/>
            <a:ext cx="3641725" cy="23622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" y="3472977"/>
            <a:ext cx="3679031" cy="23991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42810" b="67707"/>
          <a:stretch/>
        </p:blipFill>
        <p:spPr>
          <a:xfrm>
            <a:off x="5486400" y="3276600"/>
            <a:ext cx="2362200" cy="1532238"/>
          </a:xfrm>
          <a:prstGeom prst="rect">
            <a:avLst/>
          </a:prstGeom>
          <a:ln w="76200">
            <a:solidFill>
              <a:schemeClr val="accent2"/>
            </a:solidFill>
          </a:ln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r="44290" b="69357"/>
          <a:stretch/>
        </p:blipFill>
        <p:spPr>
          <a:xfrm>
            <a:off x="5500766" y="4968273"/>
            <a:ext cx="2347834" cy="1559802"/>
          </a:xfrm>
          <a:prstGeom prst="rect">
            <a:avLst/>
          </a:prstGeom>
          <a:ln w="76200">
            <a:solidFill>
              <a:schemeClr val="accent2"/>
            </a:solidFill>
          </a:ln>
          <a:effectLst>
            <a:softEdge rad="31750"/>
          </a:effectLst>
        </p:spPr>
      </p:pic>
      <p:sp>
        <p:nvSpPr>
          <p:cNvPr id="11" name="Rectangle 10"/>
          <p:cNvSpPr/>
          <p:nvPr/>
        </p:nvSpPr>
        <p:spPr>
          <a:xfrm>
            <a:off x="1371600" y="3490487"/>
            <a:ext cx="1363362" cy="760237"/>
          </a:xfrm>
          <a:prstGeom prst="rect">
            <a:avLst/>
          </a:prstGeom>
          <a:noFill/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9400" y="3870605"/>
            <a:ext cx="2590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9400" y="3870605"/>
            <a:ext cx="2590800" cy="18775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48600" y="3733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SSAO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8600" y="552421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Ours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2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7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4|1.4|11.9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4|1.3"/>
</p:tagLst>
</file>

<file path=ppt/theme/theme1.xml><?xml version="1.0" encoding="utf-8"?>
<a:theme xmlns:a="http://schemas.openxmlformats.org/drawingml/2006/main" name="TemplateCGV">
  <a:themeElements>
    <a:clrScheme name="CGV">
      <a:dk1>
        <a:srgbClr val="000000"/>
      </a:dk1>
      <a:lt1>
        <a:srgbClr val="FFFFFF"/>
      </a:lt1>
      <a:dk2>
        <a:srgbClr val="00B0F0"/>
      </a:dk2>
      <a:lt2>
        <a:srgbClr val="DEF5FA"/>
      </a:lt2>
      <a:accent1>
        <a:srgbClr val="EB641B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GV">
      <a:majorFont>
        <a:latin typeface="Calibr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TemplateCGV</Template>
  <TotalTime>20511</TotalTime>
  <Words>1206</Words>
  <Application>Microsoft Office PowerPoint</Application>
  <PresentationFormat>On-screen Show (4:3)</PresentationFormat>
  <Paragraphs>506</Paragraphs>
  <Slides>49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ＭＳ Ｐゴシック</vt:lpstr>
      <vt:lpstr>Arial</vt:lpstr>
      <vt:lpstr>Calibri</vt:lpstr>
      <vt:lpstr>Gill Sans</vt:lpstr>
      <vt:lpstr>Noto Symbol</vt:lpstr>
      <vt:lpstr>Rambla</vt:lpstr>
      <vt:lpstr>Tahoma</vt:lpstr>
      <vt:lpstr>Times</vt:lpstr>
      <vt:lpstr>Trebuchet MS</vt:lpstr>
      <vt:lpstr>Verdana</vt:lpstr>
      <vt:lpstr>Wingdings</vt:lpstr>
      <vt:lpstr>Wingdings 3</vt:lpstr>
      <vt:lpstr>ヒラギノ角ゴ ProN W3</vt:lpstr>
      <vt:lpstr>TemplateCGV</vt:lpstr>
      <vt:lpstr>Adaptively Layered Statistical Volumetric Obscurance</vt:lpstr>
      <vt:lpstr>PowerPoint Presentation</vt:lpstr>
      <vt:lpstr>PowerPoint Presentation</vt:lpstr>
      <vt:lpstr>Motivation</vt:lpstr>
      <vt:lpstr>Definition</vt:lpstr>
      <vt:lpstr>Definition</vt:lpstr>
      <vt:lpstr>PowerPoint Presentation</vt:lpstr>
      <vt:lpstr>PowerPoint Presentation</vt:lpstr>
      <vt:lpstr>Motivation</vt:lpstr>
      <vt:lpstr>Screen-Space Volumetric Obscurance</vt:lpstr>
      <vt:lpstr>Screen-Space Volumetric Obscurance</vt:lpstr>
      <vt:lpstr>Screen-Space Volumetric Obscurance</vt:lpstr>
      <vt:lpstr>Computing Averages:  Fast Summed-Area Tables [Crow1984]</vt:lpstr>
      <vt:lpstr>Computing Averages:  Fast Summed-Area Tables [Crow1984]</vt:lpstr>
      <vt:lpstr>Computing Averages:  Fast Summed-Area Tables [Crow1984]</vt:lpstr>
      <vt:lpstr>Computing Averages:  Fast Summed-Area Tables [Crow1984]</vt:lpstr>
      <vt:lpstr>Computing Averages:  Fast Summed-Area Tables [Crow1984]</vt:lpstr>
      <vt:lpstr>Computing Averages:  Fast Summed-Area Tables [Crow1984]</vt:lpstr>
      <vt:lpstr>Screen-Space Volumetric Obscurance </vt:lpstr>
      <vt:lpstr>Limitations</vt:lpstr>
      <vt:lpstr>PowerPoint Presentation</vt:lpstr>
      <vt:lpstr>Statistical Volumetric Obscurance </vt:lpstr>
      <vt:lpstr>Statistical Volumetric Obscurance </vt:lpstr>
      <vt:lpstr>Statistical Volumetric Obscurance </vt:lpstr>
      <vt:lpstr>Statistical Volumetric Obscurance </vt:lpstr>
      <vt:lpstr>PowerPoint Presentation</vt:lpstr>
      <vt:lpstr>PowerPoint Presentation</vt:lpstr>
      <vt:lpstr>Statistical Volumetric Obscurance </vt:lpstr>
      <vt:lpstr>PowerPoint Presentation</vt:lpstr>
      <vt:lpstr>Adaptive depth layers</vt:lpstr>
      <vt:lpstr>Adaptive depth layers</vt:lpstr>
      <vt:lpstr>Adaptive depth layers</vt:lpstr>
      <vt:lpstr>Adaptive depth layers</vt:lpstr>
      <vt:lpstr>Adaptive depth layers</vt:lpstr>
      <vt:lpstr>Statistical Volumetric Obscurance </vt:lpstr>
      <vt:lpstr>PowerPoint Presentation</vt:lpstr>
      <vt:lpstr>Bells &amp; Whistles</vt:lpstr>
      <vt:lpstr>Bells &amp; Whistles</vt:lpstr>
      <vt:lpstr>Bells &amp; Whistles</vt:lpstr>
      <vt:lpstr>PowerPoint Presentation</vt:lpstr>
      <vt:lpstr>Results</vt:lpstr>
      <vt:lpstr>Results</vt:lpstr>
      <vt:lpstr>Results</vt:lpstr>
      <vt:lpstr>Results</vt:lpstr>
      <vt:lpstr>Results</vt:lpstr>
      <vt:lpstr>Limitations</vt:lpstr>
      <vt:lpstr>Conclusions</vt:lpstr>
      <vt:lpstr>Future work</vt:lpstr>
      <vt:lpstr>Questions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Adaptively Layered Statistical Volumetric Obscurance</dc:title>
  <dc:creator>Leonardo Scandolo</dc:creator>
  <cp:lastModifiedBy>insy</cp:lastModifiedBy>
  <cp:revision>163</cp:revision>
  <cp:lastPrinted>2010-08-18T11:28:56Z</cp:lastPrinted>
  <dcterms:created xsi:type="dcterms:W3CDTF">2015-07-21T17:42:22Z</dcterms:created>
  <dcterms:modified xsi:type="dcterms:W3CDTF">2015-08-08T16:22:29Z</dcterms:modified>
</cp:coreProperties>
</file>